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7" d="100"/>
          <a:sy n="77" d="100"/>
        </p:scale>
        <p:origin x="102" y="7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8T04:51:39.4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1676 0 24575,'-6'1'0,"-1"0"0,1 0 0,0 0 0,-1 1 0,1 0 0,0 0 0,0 1 0,0 0 0,1 0 0,-1 0 0,1 0 0,0 1 0,-8 7 0,-10 9 0,-32 39 0,26-26 0,-160 169-806,30-23-399,51-53 379,-70 84 312,115-135-4427,-21 30 951,-88 133 4493,134-188 2726,0 0 3615,-12 18-5296,28-35-1469,-32 34 0,37-46-79,2 0 0,1 1 0,0 0 0,-20 47 0,19-37 0,-31 48 0,38-66 0,0 0 0,0 0 0,1 1 0,1 0 0,1 0 0,0 0 0,-3 17 0,0 13 0,-1 52 0,6-57 0,-11 44 0,9-59 0,1 0 0,-1 28 0,3 2 0,-15 107 0,-15 80 0,23-164 0,3 1 0,8 128 0,0-69 0,-2 1381-2451,2-1481 2831,12 65 1,-7-60-148,1 48-1,-7-69-181,0 39 209,16 106 1,-4-32 29,-11-96-108,14 78-1,-9-81-181,2 54 0,-7-61 0,1 1 0,1-1 0,13 42 0,-8-36 0,-2 0 0,-1 0 0,-1 0 0,-1 38 0,-1-25 0,16 80 0,-10-72 0,6 14 0,-10-46 0,0 0 0,3 44 0,-9 29 0,-1-58 0,2 1 0,2-1 0,10 57 0,-1-21 0,-3 1 0,-3 0 0,-8 112 0,0-46 0,3-116 0,-1 15 0,2 0 0,2 0 0,13 70 0,-2-51 0,-2 0 0,6 118 0,-14-129 0,2 0 0,3-1 0,19 68 0,-14-69 0,-3 0 0,-2 1 0,4 75 0,-10-94 0,0 0 0,8 33 0,2 4 0,-1 3 0,-5-36 0,4 50 0,-8-50 0,13 53 0,-3-19 0,0-6 0,-7-39 0,-2-1 0,3 30 0,-3-12 0,2 0 0,21 69 0,-3-14 0,33 96 0,49 246 0,-51-227-764,-23-23 764,-27-164 0,0-1 0,1 1 0,1-1 0,15 31 0,-12-32 0,-2 1 0,0 0 0,-1 0 0,6 36 0,8 130 764,19-21-764,-19-85 0,-8-30 0,-2 1 0,-3 1 0,4 100 0,-12-115 0,-2 25 0,3 0 0,18 115 0,-14-141 0,2 46 0,-6-59 0,0 0 0,2 0 0,1 0 0,0 0 0,13 35 0,-5-21 0,-1 2 0,-2-1 0,8 75 0,-9-50 0,79 345 0,-55-255 0,-20-91 0,-8-38 0,1 0 0,15 43 0,-1-18 0,-3 0 0,11 59 0,-20-83 0,18 48 0,5 14 0,-25-69 0,2-1 0,0 0 0,17 31 0,-15-34 0,-1 1 0,-1 0 0,-1 0 0,0 1 0,4 20 0,-1 0 0,1 0 0,21 49 0,-16-46 0,17 65 0,-15-52 0,-13-43 0,0 0 0,-1 0 0,-1 0 0,1 0 0,-1 0 0,0 13 0,-6-12-1365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8T04:52:35.1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1 159 24575,'1'-4'0,"1"-1"0,0 0 0,1 1 0,-1 0 0,1-1 0,0 1 0,0 0 0,0 1 0,0-1 0,1 0 0,-1 1 0,6-4 0,2-4 0,-1 2 0,0-1 0,0 2 0,1-1 0,1 2 0,-1-1 0,1 1 0,1 1 0,-1 0 0,1 1 0,20-5 0,-28 8 0,1 1 0,0-1 0,0 1 0,0 1 0,0-1 0,0 1 0,0 0 0,0 1 0,0-1 0,0 1 0,0 1 0,0-1 0,-1 1 0,1 0 0,0 0 0,-1 0 0,0 1 0,1 0 0,-1 0 0,0 0 0,0 1 0,-1-1 0,1 1 0,-1 1 0,0-1 0,6 8 0,-5-4 0,-1 0 0,-1 0 0,1 0 0,-1 0 0,-1 1 0,1-1 0,-2 1 0,1 0 0,-1-1 0,0 1 0,-1 0 0,-1 16 0,0-10 0,0-1 0,-2 1 0,0-1 0,0 0 0,-1 0 0,-12 27 0,11-32-59,-1 1 0,0-1-1,-1-1 1,0 1-1,0-1 1,-1 0 0,0-1-1,0 0 1,-1 0 0,0-1-1,0 0 1,-1-1 0,1 1-1,-1-2 1,0 0-1,0 0 1,-1 0 0,1-2-1,-1 1 1,0-1 0,0-1-1,-21 1 1,6-2-6767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8T05:03:41.0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215 1 24575,'13'1'0,"0"1"0,0 0 0,0 1 0,16 6 0,12 2 0,-35-10 0,-1 1 0,1 0 0,0 0 0,-1 0 0,0 0 0,1 1 0,8 6 0,-13-9 0,0 1 0,-1-1 0,1 1 0,-1-1 0,1 1 0,-1-1 0,0 1 0,1-1 0,-1 1 0,0-1 0,1 1 0,-1-1 0,0 1 0,1 0 0,-1-1 0,0 1 0,0 0 0,0-1 0,0 1 0,0 0 0,0-1 0,0 1 0,0 0 0,0-1 0,0 1 0,0 1 0,-1-1 0,0 1 0,0-1 0,0 1 0,-1-1 0,1 1 0,0-1 0,-1 0 0,1 0 0,-1 0 0,1 0 0,-1 0 0,1 0 0,-1 0 0,0-1 0,-1 2 0,-46 22 0,36-17 0,1 0 0,-1-1 0,0-1 0,0 0 0,-1-1 0,-17 3 0,-21-1 0,78 1 0,44 17 0,-59-20 0,-1 1 0,0 0 0,0 0 0,-1 1 0,0 0 0,0 1 0,9 8 0,-17-14 0,0 0 0,1 0 0,-1 1 0,0-1 0,0 0 0,0 1 0,0-1 0,0 0 0,0 1 0,-1-1 0,1 1 0,0 0 0,-1-1 0,1 1 0,-1-1 0,0 1 0,1 0 0,-1-1 0,0 1 0,0 0 0,0-1 0,-1 4 0,1-4 0,-1 1 0,0-1 0,0 1 0,0-1 0,0 0 0,0 1 0,-1-1 0,1 0 0,0 0 0,-1 0 0,1 0 0,0 0 0,-1 0 0,1 0 0,-1 0 0,0-1 0,-2 2 0,-7 1 0,-1 0 0,0-1 0,1 0 0,-1-1 0,-12 0 0,-201-4-1365,198 3-5461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8T05:03:42.2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500 592 24575,'-27'0'0,"-1"-1"0,1-1 0,0-2 0,0-1 0,0-1 0,0-1 0,1-1 0,0-2 0,1 0 0,0-2 0,-26-16 0,29 15 0,7 5 0,0-1 0,1 0 0,-23-21 0,32 25 0,0 0 0,1 0 0,0-1 0,0 0 0,0 0 0,1 0 0,0 0 0,0 0 0,0-1 0,1 1 0,0-1 0,-2-12 0,1 2 0,1-1 0,0 1 0,2 0 0,0-1 0,4-27 0,-3 37 0,1 0 0,0 1 0,0 0 0,0-1 0,1 1 0,0 0 0,0 0 0,1 0 0,0 1 0,0-1 0,1 1 0,0 0 0,0 0 0,0 1 0,7-6 0,3-1 0,4-3 0,0 1 0,21-12 0,-32 21 0,0 1 0,0 1 0,1 0 0,-1 0 0,1 0 0,0 1 0,0 1 0,15-2 0,6 2 0,-1 2 0,1 0 0,-1 2 0,47 10 0,-60-9 0,1 1 0,-1 1 0,0 0 0,0 1 0,0 1 0,-1 0 0,0 1 0,-1 0 0,17 15 0,-27-19 0,0 0 0,0-1 0,0 1 0,-1 0 0,0 1 0,0-1 0,0 1 0,-1-1 0,0 1 0,0 0 0,0 0 0,-1 0 0,1 0 0,-1 9 0,1 12 0,-1 0 0,-4 28 0,1-14 0,2-33 0,0 1 0,-1-1 0,0 1 0,-1-1 0,0 0 0,0 0 0,-1 0 0,0 0 0,-6 12 0,6-15 0,0 0 0,-1 0 0,1-1 0,-1 0 0,0 1 0,-1-1 0,1-1 0,0 1 0,-1-1 0,0 0 0,0 0 0,0 0 0,0 0 0,-10 2 0,-9 4 40,-1-2 0,-26 5 0,42-10-205,0-1 0,-1-1 0,1 1 0,0-2 0,-1 1 0,1-1 0,0-1 0,-18-4 0,7-1-6661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8T05:09:30.8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24575,'36'1'0,"68"13"0,-67-7 0,65 2 0,766-10 0,-849 2 0,-2 1 0,1 1 0,0 1 0,0 0 0,29 13 0,-26-10 0,0 0 0,0-1 0,29 3 0,53 6 0,-56-7 0,80 3 0,493-13 0,-598 4 0,1 0 0,43 11 0,-42-8 0,1 0 0,31 1 0,329-5 0,-181-3 0,-180 3 0,-1 2 0,41 9 0,-39-7 0,1 0 0,28 0 0,311-4 0,-172-2 0,-161-1 0,-1-1 0,35-8 0,-32 5 0,51-4 0,-3 11 0,-56 1 0,0-1 0,0-2 0,0-1 0,0-1 0,29-6 0,-21 1 0,2 1 0,50-3 0,-53 8 0,0-2 0,0-1 0,37-12 0,-39 9 0,2 0 0,-1 2 0,67-4 0,103 12 0,-76 1 0,1547-3 0,-1649 1 0,-1 1 0,41 10 0,-39-6 0,1-2 0,28 2 0,8-5 0,-1-2 0,1-2 0,64-13 0,-23 2 0,-61 10 0,42-10 0,-45 7-43,1 2 0,0 2 0,73 4 0,-49 1-1150,-37-2-5633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8T05:04:12.0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 24575,'140'-2'0,"155"5"0,-192 12 0,-64-8 0,66 2 0,-74-9 0,25 0 0,-1 2 0,82 14 0,105 16 0,-123-20 0,-81-9 0,71 13 0,-78-11 0,1-1 0,-1-1 0,44-2 0,-42-2 0,0 2 0,60 10 0,-15 0 0,0-3 0,0-4 0,105-6 0,-42-1 0,975 3 0,-1094 1 0,1 2 0,42 9 0,-40-6 0,-1-2 0,32 2 0,79-5 0,-69-3 0,-1 4 0,104 15 0,48 15 0,-143-23 0,1-4 0,134-6 0,-72-2 0,-110 3 0,13-1 0,1 2 0,-1 2 0,72 14 0,-63-9 0,-1-2 0,1-2 0,0-3 0,64-5 0,1 1 0,444 3 0,-531-2 0,1-1 0,-1-1 0,0-1 0,36-13 0,-35 10 0,0 1 0,1 1 0,54-5 0,78 14 0,81-5 0,-139-12 0,-64 7 0,67-3 0,-105 10 0,55 1 0,0-4 0,78-12 0,-64 5 0,1 4 0,0 3 0,78 6 0,-14 0 0,-15-1 0,131-5 0,-168-11 0,-59 8 0,-1 2 0,33-2 0,42 6 0,-60 2 0,0-2 0,0-2 0,60-10 0,-25 1 0,0 3 0,1 3 0,122 7 0,-54 1 0,-33-1 0,122-5 0,-148-12 0,-60 10 0,1 1 0,32-2 0,453 5 0,-243 3 0,-243-4 0,-1 0 0,44-11 0,-42 8 0,1 0 0,31-1 0,618 4 0,-325 5 0,766-3 0,-1060-6-1365,-35 0-5461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8T05:04:15.8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 24575,'23'0'0,"20"-1"0,1 2 0,0 2 0,62 12 0,49 18 0,-48-16 0,-79-14 0,-1 2 0,1 0 0,49 17 0,-52-11 0,-1-2 0,2-1 0,-1-1 0,1-1 0,0-1 0,53 3 0,93 7-261,16 0-33,-159-15 294,0 2 0,0 0 0,49 11 0,-45-7 73,0-2 1,1-1 0,39-2 0,-36-1 13,-1 2-1,51 7 1,-11 2-133,1-4-1,149-5 1,-115-3-1180,-84 1-5600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8T05:04:23.3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0 189 24575,'31'-1'0,"-1"-2"0,0 0 0,0-2 0,0-1 0,32-12 0,-9-6 0,-45 19 0,1 0 0,0 1 0,0 0 0,0 0 0,1 1 0,15-3 0,45 0 0,132 7 0,-73 2 0,1-1 0,143-5 0,-178-12 0,-62 9 0,55-4 0,607 8 0,-336 5 0,291-3 0,-626-2 0,-1 0 0,41-10 0,-38 7 0,-1 0 0,29-1 0,137 9 0,83-6 0,-191-12 0,-60 10 0,-1 0 0,36-1 0,345 5 85,-192 3-1535,-192-2-5376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8T05:04:25.3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1 125 24575,'41'1'0,"-12"0"0,0 0 0,-1-2 0,1-1 0,0-2 0,-1 0 0,0-2 0,40-14 0,-48 14 0,0 0 0,0 1 0,0 1 0,1 1 0,-1 1 0,1 0 0,30 3 0,35-3 0,71-28 0,-57 15 0,-72 9 0,1 1 0,30-1 0,64 6-1365,-96 1-5461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8T05:04:35.5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92 0 24575,'0'6'0,"0"6"0,0 6 0,-5 7 0,-2 3 0,-5-3 0,-1 0 0,3 1 0,2 0 0,3 3 0,-3 0 0,0 2 0,1-1 0,2 1 0,2-5-8191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8T05:04:36.6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276 649 24575,'-19'-1'0,"0"0"0,0-1 0,-1-1 0,2-1 0,-1-1 0,0 0 0,-18-9 0,31 12 0,0-1 0,-1 0 0,1 0 0,0 0 0,1-1 0,-1 1 0,1-2 0,-1 1 0,1 0 0,0-1 0,1 0 0,-1 0 0,1-1 0,0 1 0,1-1 0,-1 0 0,1 0 0,0 0 0,0 0 0,1-1 0,0 1 0,0-1 0,-1-7 0,3 8 0,0 0 0,0 0 0,0 0 0,1 0 0,0 0 0,1 0 0,-1 0 0,1 0 0,0 1 0,0-1 0,6-9 0,3-2 0,0 0 0,17-18 0,-16 20 0,-1 1 0,17-28 0,-6-3 0,3 2 0,1 1 0,58-71 0,-81 110 0,0 1 0,0-1 0,0 1 0,1 0 0,-1 0 0,1 0 0,-1 0 0,1 0 0,0 1 0,0 0 0,-1 0 0,1 0 0,0 0 0,0 1 0,0-1 0,0 1 0,0 0 0,0 0 0,0 0 0,0 1 0,0-1 0,0 1 0,0 0 0,0 0 0,6 3 0,10 5 0,0 0 0,0 1 0,27 18 0,-28-15 0,-14-10 0,-1 0 0,0 0 0,0 0 0,0 1 0,-1-1 0,1 1 0,-1 0 0,0 0 0,0 1 0,-1-1 0,1 0 0,-1 1 0,0 0 0,0 0 0,0-1 0,-1 1 0,1 0 0,-1 0 0,0 0 0,-1 1 0,1-1 0,-1 0 0,0 0 0,-1 0 0,1 0 0,-1 0 0,0 0 0,-2 9 0,-3 3 0,1 1 0,-2-1 0,0 0 0,-1-1 0,-1 0 0,-19 27 0,-9 6 0,-33 51 0,64-93 0,-1 1 0,1-1 0,-1 0 0,-1 0 0,1-1 0,-1 0 0,-1 0 0,1-1 0,-1 0 0,0-1 0,0 1 0,0-2 0,0 1 0,-15 2 0,9-1 0,1 0 0,-1 1 0,1 0 0,0 2 0,-15 9 0,-9 7-1365,20-16-5461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8T05:04:38.6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225 1 24575,'7'1'0,"1"0"0,-1 1 0,1 0 0,-1 0 0,0 0 0,0 1 0,0 1 0,0-1 0,12 9 0,25 11 0,-41-22 0,0 0 0,0 0 0,-1 1 0,1-1 0,0 1 0,-1-1 0,1 1 0,-1 0 0,0 0 0,1 0 0,-1 0 0,0 0 0,0 1 0,0-1 0,-1 0 0,1 1 0,-1 0 0,1-1 0,-1 1 0,0 0 0,0 0 0,1 3 0,-2-3 0,0 0 0,0-1 0,0 1 0,0-1 0,-1 1 0,1 0 0,-1-1 0,0 1 0,0-1 0,0 1 0,0-1 0,0 0 0,0 1 0,-1-1 0,1 0 0,-1 0 0,0 0 0,1 0 0,-1 0 0,0 0 0,0 0 0,0-1 0,-1 1 0,1-1 0,-4 3 0,-33 17 0,-45 17 0,16-8 0,-63 32 0,131-62 0,-5 3 0,0 0 0,1-1 0,-1 2 0,1-1 0,-1 0 0,-6 9 0,10-12 0,1 1 0,-1 0 0,1-1 0,0 1 0,-1 0 0,1-1 0,0 1 0,0 0 0,-1 0 0,1-1 0,0 1 0,0 0 0,0 0 0,0-1 0,0 1 0,0 0 0,0 0 0,0-1 0,0 1 0,0 0 0,1 0 0,-1 0 0,1 1 0,0 0 0,0-1 0,1 1 0,-1-1 0,0 1 0,1-1 0,-1 0 0,1 0 0,-1 1 0,1-1 0,-1 0 0,4 1 0,7 3 0,0 0 0,1-1 0,-1 0 0,1-1 0,-1-1 0,19 2 0,47 10 0,34 21-1365,-86-31-5461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8T04:52:35.7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62 1 24575,'0'57'0,"-3"0"0,-13 77 0,3-32 0,9-59 0,-11 43 0,4-18 0,14-107 0,-4 30 0,1 0 0,1-1 0,0 1 0,0 0 0,0 0 0,2 0 0,-1 0 0,1 0 0,0 0 0,1 1 0,0-1 0,8-12 0,1 5 0,0 0 0,1 1 0,0 0 0,2 1 0,-1 1 0,20-11 0,-24 17 0,1 0 0,-1 1 0,2 0 0,-1 1 0,1 0 0,0 1 0,0 1 0,0 0 0,0 1 0,16-1 0,0 2-1365,-2 1-5461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8T05:04:39.7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498 688 24575,'-20'0'0,"-25"0"0,-57-7 0,86 5 0,1-1 0,0-1 0,-1 0 0,1-1 0,1-1 0,-1 0 0,-19-12 0,-23-11 0,43 23 0,0-1 0,1 0 0,0 0 0,0-1 0,0-1 0,-14-14 0,23 19 0,2 0 0,-1 0 0,0-1 0,1 1 0,0 0 0,0-1 0,0 0 0,1 1 0,-1-1 0,1 0 0,0 0 0,0 0 0,1 0 0,0 0 0,0 0 0,0 0 0,0 0 0,1 0 0,0 0 0,0 1 0,0-1 0,0 0 0,1 0 0,0 1 0,0-1 0,3-5 0,4-6 0,0 0 0,1 0 0,1 1 0,0 0 0,23-22 0,-17 23 0,0 0 0,1 1 0,24-13 0,-3 2 0,64-55 0,-63 47 0,44-27 0,-75 54 0,1 1 0,-1 0 0,1 1 0,0 0 0,0 0 0,0 1 0,1 0 0,19 0 0,-1 1 0,55 6 0,-75-3 0,0-1 0,0 1 0,-1 0 0,1 1 0,0-1 0,-1 2 0,0-1 0,0 2 0,0-1 0,0 1 0,-1 0 0,0 0 0,0 1 0,0 0 0,-1 0 0,1 1 0,-1-1 0,-1 1 0,0 1 0,0-1 0,0 1 0,-1 0 0,0 0 0,0 0 0,-1 1 0,0-1 0,-1 1 0,0 0 0,0-1 0,-1 1 0,0 0 0,0 0 0,-1 0 0,0 0 0,-1 0 0,0 0 0,-1 0 0,1 0 0,-2 0 0,1-1 0,-1 1 0,0-1 0,-1 0 0,0 0 0,0 0 0,-1 0 0,-7 8 0,-31 33 0,-13 17 0,48-56 0,0-1 0,-1 1 0,0-1 0,0-1 0,-1 0 0,-1 0 0,1-1 0,-1 0 0,-15 6 0,12-6 0,1 1 0,0 0 0,1 0 0,0 1 0,0 1 0,-11 12 0,17-16-92,2 0-6,0 0 0,-1-1 0,0 1 0,0-1 0,-1-1 0,1 1 0,-1-1 0,0 0 1,0 0-1,-1 0 0,1-1 0,-9 3 0,-6-1-6728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8T05:04:49.9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65 24575,'10'1'0,"0"0"0,0 1 0,0 0 0,18 6 0,27 5 0,207-8 0,-150-7 0,-83 1 0,-1-3 0,0 0 0,0-1 0,32-12 0,-32 9 0,1 0 0,0 3 0,53-5 0,-40 7 0,51-10 0,-52 7 0,61-3 0,-33 8 0,141 4 0,-197 0 0,1 0 0,-1 1 0,1 0 0,-1 2 0,0-1 0,22 15 0,2-1 0,-16-9-1365,-3-2-5461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8T05:04:51.4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24575,'60'3'0,"65"11"0,-66-6 0,70 0 0,-66-8 0,-19-2 0,0 2 0,1 2 0,81 15 0,-102-12 0,0-2 0,35 1 0,-36-3 0,-1 0 0,0 2 0,27 6 0,-1 0 0,1-2 0,0-2 0,1-2 0,88-6 0,-26 0 0,631 3-1365,-717 0-5461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8T05:05:16.0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83 24575,'652'0'0,"-632"-1"0,-1-1 0,1-1 0,21-6 0,45-6 0,-51 11 0,46-11 0,-12 1 0,-21 2-1365,-28 5-5461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8T05:05:17.5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34 24575,'151'2'0,"165"-5"0,-213-11 0,-64 7 0,67-3 0,2142 9 0,-1058 3 0,-1081-4 0,122 5 0,-148 12 0,-59-10 0,-1-1 0,33 3 0,109-10 0,72 6 0,-153 12 0,-62-10 0,1 0 0,34 1 0,618-4 0,-326-5 0,-227 3-1365,-95 0-5461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8T05:22:01.5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339 0 24575,'14'1'0,"1"-1"0,-1 2 0,0 0 0,1 0 0,-1 2 0,0 0 0,-1 0 0,1 1 0,-1 1 0,0 0 0,0 1 0,0 0 0,13 11 0,42 24 0,-41-27 0,39 29 0,-58-37 0,0 0 0,0 0 0,-1 1 0,0 0 0,-1 0 0,1 1 0,-1 0 0,7 14 0,-8-11 0,8 13 0,-2 0 0,-1 1 0,10 37 0,9 18 0,-23-65 0,1-1 0,-2 1 0,0 0 0,3 24 0,7 47 0,-8-55 0,-2 0 0,2 40 0,-8 418 0,-1-466 0,0 0 0,-1 0 0,-2-1 0,0 0 0,-1 1 0,-18 41 0,-74 128 0,80-160 0,14-24 0,-1-1 0,0 0 0,0 0 0,0-1 0,-1 1 0,0-1 0,-1 0 0,0-1 0,0 0 0,0 0 0,-1 0 0,1-1 0,-1 0 0,-1-1 0,1 1 0,-1-2 0,1 1 0,-1-1 0,0-1 0,0 1 0,-1-1 0,1-1 0,0 0 0,-1 0 0,1-1 0,0 0 0,-1-1 0,-15-3 0,-50-15-153,-116-45-1,21 4-139,108 39-973,36 13-5059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8T05:22:00.7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1023 0 24575,'-22'21'0,"0"-2"0,-41 27 0,-20 16 0,43-24 0,-65 82 0,-2 3 0,-62 47 0,96-88 0,48-59 0,2 0 0,-31 40 0,16-16 0,21-25 0,2 0 0,1 1 0,1 1 0,-16 38 0,5-10 0,16-33 0,1 1 0,1 0 0,1 1 0,-4 28 0,0 1 0,-21 155 0,28-193 0,-2 3 0,2 1 0,-1 0 0,2 0 0,1 27 0,0-39 0,0-1 0,1 0 0,-1 0 0,1 0 0,0 0 0,-1 0 0,2 0 0,-1 0 0,0-1 0,0 1 0,1 0 0,0-1 0,-1 1 0,1-1 0,0 1 0,0-1 0,1 0 0,-1 0 0,0 0 0,1 0 0,-1 0 0,1 0 0,0-1 0,-1 1 0,1-1 0,0 0 0,0 0 0,0 0 0,0 0 0,4 1 0,25 1 13,0-1 0,0-1-1,44-6 1,2 1-1429,-51 4-5410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8T05:22:03.1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401 595 24575,'-2'0'0,"-1"0"0,0-1 0,0 1 0,1-1 0,-1 0 0,1 0 0,-1 0 0,1 0 0,-1 0 0,1 0 0,-1-1 0,1 1 0,0-1 0,0 0 0,0 0 0,0 1 0,0-1 0,0-1 0,0 1 0,1 0 0,-1 0 0,1 0 0,-1-1 0,1 1 0,0-1 0,0 1 0,0-1 0,1 0 0,-1 1 0,0-1 0,1-4 0,-3-12 0,1 0 0,1 1 0,1-31 0,1 29 0,-3-17 0,-11-71 0,6 70 0,-2-61 0,10 94 0,-1 0 0,-1-1 0,1 1 0,-1 0 0,0-1 0,0 1 0,-1 0 0,0 0 0,1 0 0,-6-9 0,6 13 0,0 0 0,0 0 0,1 0 0,-1 0 0,0 0 0,0 0 0,0 0 0,0 1 0,0-1 0,0 0 0,-1 1 0,1-1 0,0 1 0,0-1 0,0 1 0,-1-1 0,1 1 0,0 0 0,-2 0 0,0 0 0,1 0 0,-1 0 0,0 1 0,1 0 0,-1-1 0,0 1 0,1 0 0,-1 0 0,1 0 0,0 1 0,-1-1 0,-3 3 0,-213 164 0,218-168 0,1 0 0,-1 0 0,0 0 0,1 1 0,-1-1 0,1 0 0,-1 1 0,0-1 0,1 1 0,-1-1 0,1 0 0,-1 1 0,1-1 0,0 1 0,-1-1 0,1 1 0,-1 0 0,1-1 0,0 1 0,-1-1 0,1 1 0,0 0 0,0-1 0,0 1 0,-1 0 0,1-1 0,0 1 0,0 0 0,0-1 0,0 1 0,0 0 0,0-1 0,0 1 0,1 0 0,22 6 0,36-11 0,24-10 0,1 5 0,0 3 0,85 6 0,-146 0 0,-15 0 0,-4 0 0,0 1 0,0-1 0,0 0 0,0 0 0,0-1 0,0 1 0,-1-1 0,1 0 0,0 0 0,0 0 0,-1 0 0,1-1 0,6-3 0,-10 4 0,0 0 0,-1 0 0,1 0 0,-1 0 0,1 0 0,-1 0 0,1 1 0,-1-1 0,1 0 0,-1 0 0,0 0 0,0 1 0,1-1 0,-1 0 0,0 1 0,0-1 0,0 1 0,0-1 0,0 1 0,1 0 0,-1-1 0,0 1 0,-2-1 0,-27-13 0,8 5 0,0-1 0,1-1 0,0 0 0,-34-27 0,48 31-151,1-1-1,0 1 0,0-1 0,1 0 1,0 0-1,0-1 0,1 1 1,-3-11-1,-1 1-6674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8T05:27:17.2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20 24575,'5'0'0,"8"0"0,6 0 0,5 0 0,4 0 0,3 0 0,0 0 0,-4-6 0,-1-1 0,-6 0-8191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8T05:27:16.8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114 0 24575,'-5'0'0,"-2"5"0,0 8 0,-3 0 0,-1 5 0,2 3 0,2 4 0,-3-2 0,1-1 0,1 3 0,3 1 0,1 2 0,3 1 0,-6-4 0,0-1 0,1-4-8191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8T04:52:36.0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 24575,'0'-5'0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8T05:27:14.7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194 0 24575,'-2'1'0,"1"-1"0,0 0 0,0 1 0,0-1 0,0 1 0,0-1 0,0 1 0,0 0 0,0-1 0,0 1 0,0 0 0,0 0 0,0 0 0,0-1 0,1 1 0,-1 0 0,0 0 0,1 0 0,-1 0 0,0 1 0,1-1 0,0 0 0,-1 0 0,1 0 0,-1 2 0,-9 39 0,5-23 0,-5 17 0,2 0 0,-7 62 0,3-10 0,0-6 0,-7 35 0,11-70 0,3 1 0,1-1 0,3 1 0,5 49 0,-2 7 0,1 34 0,-6 157 0,-12-212 0,10-60 0,0 1 0,-1 32 0,5-22 0,-1 0 0,-13 65 0,7-48 0,2-1 0,2 1 0,3 0 0,5 54 0,-2 9 0,-2-72 0,-1-13 0,0-1 0,2 0 0,1 0 0,1 0 0,2 0 0,1 0 0,13 40 0,81 141 0,-58-125 0,-39-80 0,0 0 0,0 0 0,0-1 0,0 1 0,0 0 0,1-1 0,-1 0 0,1 0 0,0 0 0,0 0 0,6 2 0,-6-3 0,0 0 0,0 1 0,-1-1 0,1 1 0,-1 0 0,1 0 0,-1 0 0,0 1 0,0-1 0,0 1 0,-1-1 0,1 1 0,1 4 0,12 37 47,10 22-1459,-16-50-5414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8T05:27:16.3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24575,'5'0'0,"7"0"0,7 0 0,5 0 0,4 0 0,2 0 0,2 0 0,1 0 0,-6 5 0,-7 7 0,-8 7 0,-5 6 0,-9-2 0,-9 0 0,-4 2 0,-3 2 0,0-4-8191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8T05:27:18.1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24575,'2'0'0,"25"0"0,0 1 0,0 1 0,35 8 0,-54-9 0,-1 1 0,0 1 0,0-1 0,0 1 0,0 1 0,0-1 0,8 7 0,-12-7 0,0-1 0,0 1 0,0-1 0,-1 1 0,1 0 0,-1 0 0,0 0 0,0 0 0,0 1 0,0-1 0,-1 0 0,1 1 0,-1 0 0,0-1 0,1 8 0,-2-7 0,0 0 0,0 0 0,0 0 0,-1 0 0,0 0 0,0 1 0,0-1 0,0-1 0,-1 1 0,1 0 0,-1 0 0,0 0 0,0-1 0,0 1 0,-1-1 0,1 0 0,-1 1 0,0-1 0,0 0 0,0-1 0,-6 5 0,-2 2 0,-1 0 0,-1-1 0,0-1 0,-25 12 0,-16 0-1365,29-9-5461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8T05:27:18.5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24575,'6'0'0,"0"5"0,6 2 0,1 5 0,-3 6 0,-2 4 0,-3 5 0,-2 2 0,4-3 0,0-1 0,4-5 0,1 0 0,-2-4-8191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8T05:27:18.8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25 24575,'5'0'0,"7"0"0,7 0 0,6 0 0,3 0 0,2 0 0,2 0 0,-5 5 0,-1 3 0,-6-7 0,-6-8 0,-5-8 0,-4-1-8191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8T05:27:19.2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77 0 24575,'1'58'0,"-4"81"0,1-121 0,0-1 0,-2 0 0,0 0 0,0 0 0,-15 31 0,15-36 22,0 0-1,0 1 0,1 0 1,0-1-1,-1 21 0,-7 32-1514,4-46-5333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8T05:27:20.3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159 5 24575,'7'2'0,"1"-1"0,-1 2 0,0-1 0,0 1 0,0 0 0,0 0 0,-1 1 0,13 8 0,6 3 0,-23-14 0,0 0 0,1 0 0,-1 0 0,0 1 0,0-1 0,0 0 0,0 1 0,0 0 0,-1-1 0,1 1 0,0 0 0,-1 0 0,1 0 0,-1 0 0,0 0 0,0 0 0,1 1 0,-1-1 0,-1 0 0,1 0 0,0 1 0,-1-1 0,1 4 0,-1-2 0,0-1 0,-1 1 0,0 0 0,0 0 0,0-1 0,0 1 0,0-1 0,-1 1 0,0-1 0,1 0 0,-1 1 0,0-1 0,-5 5 0,-2 3 0,-1-1 0,0 0 0,-1-1 0,0 0 0,-1-1 0,0 0 0,-16 8 0,14-9 0,4-2 0,0 0 0,0 0 0,-1-1 0,0-1 0,0 0 0,-12 2 0,20-4 0,1-1 0,-1 0 0,1-1 0,-1 1 0,1 0 0,0-1 0,-1 1 0,1-1 0,-1 1 0,1-1 0,0 0 0,0 0 0,0 0 0,-1-1 0,1 1 0,0 0 0,0-1 0,1 0 0,-1 1 0,0-1 0,0 0 0,1 0 0,-1 0 0,1 0 0,0 0 0,-1 0 0,1 0 0,0 0 0,0-1 0,1 1 0,-1 0 0,0-1 0,1 1 0,-1-4 0,-2-4 0,2-1 0,-1 1 0,1-1 0,1 1 0,-1-1 0,2 0 0,0 1 0,0-1 0,1 1 0,0 0 0,1-1 0,0 1 0,5-11 0,-6 17 0,0 0 0,0 0 0,0 0 0,1 0 0,0 1 0,-1-1 0,1 1 0,1-1 0,-1 1 0,0 0 0,1 1 0,-1-1 0,1 0 0,0 1 0,0 0 0,0 0 0,0 0 0,1 0 0,-1 1 0,0 0 0,1 0 0,-1 0 0,1 0 0,-1 1 0,1-1 0,-1 1 0,1 1 0,-1-1 0,1 0 0,-1 1 0,1 0 0,5 2 0,40 12-1365,-28-8-5461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8T05:27:29.6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89 1 24575,'2'1'0,"1"1"0,0-1 0,-1 1 0,1-1 0,-1 1 0,0 0 0,0 0 0,1 0 0,-1 1 0,0-1 0,-1 0 0,3 3 0,10 12 0,-9-13 0,0 2 0,0-1 0,-1 0 0,0 1 0,0 0 0,0 0 0,-1 0 0,0 1 0,0-1 0,-1 1 0,0-1 0,0 1 0,0 0 0,-1 0 0,1 11 0,0 13 0,-1 1 0,-4 39 0,0-16 0,2-42 0,-1 1 0,0 0 0,-1-1 0,0 1 0,-1-1 0,-1 0 0,-6 13 0,-8 22 0,15-36 0,1 1 0,0-1 0,1 1 0,0-1 0,0 1 0,2 0 0,0 0 0,1 15 0,0-23 0,-1 0 0,1-1 0,0 1 0,0 0 0,1-1 0,-1 1 0,1-1 0,0 1 0,0-1 0,1 0 0,-1 0 0,1 0 0,0 0 0,0 0 0,0-1 0,1 1 0,-1-1 0,1 0 0,0 0 0,0 0 0,0-1 0,0 1 0,0-1 0,8 3 0,-3-2 0,32 14 0,-40-17 0,-1 1 0,1-1 0,-1 0 0,1 1 0,-1-1 0,0 0 0,1 1 0,-1-1 0,0 1 0,1-1 0,-1 1 0,0-1 0,0 0 0,0 1 0,1-1 0,-1 1 0,0-1 0,0 1 0,0-1 0,0 1 0,0-1 0,0 1 0,0-1 0,0 1 0,0 0 0,0 0 0,-1 0 0,1 1 0,-1-1 0,0 0 0,0 0 0,0 0 0,0 1 0,0-1 0,0 0 0,-1 0 0,1-1 0,0 1 0,0 0 0,-1 0 0,-1 0 0,-45 18 0,-4 2 0,49-19 0,0 0 0,0 1 0,0-1 0,1 0 0,-1 1 0,1-1 0,0 1 0,0 0 0,0 0 0,0 0 0,0 0 0,1 0 0,-1 0 0,-1 7 0,-1 3 0,2-1 0,0 1 0,0 0 0,1 0 0,1-1 0,0 1 0,3 19 0,-2-24 0,0 0 0,1 0 0,0-1 0,0 1 0,0-1 0,1 1 0,1-1 0,-1 0 0,1 0 0,0 0 0,0-1 0,1 1 0,7 6 0,-7-8 0,0 1 0,-1-1 0,0 1 0,0-1 0,0 1 0,-1 0 0,0 1 0,0-1 0,0 0 0,2 9 0,11 71 0,-7-33 0,21 134 0,-22-137 0,-2 1 0,-3 0 0,-2 0 0,-5 53 0,1 11 0,4-79 0,0-20 0,0-1 0,-2 1 0,0-1 0,0 1 0,-6 23 0,5-35 0,1-1 0,0 1 0,-1-1 0,0 1 0,0-1 0,0 1 0,0-1 0,0 0 0,-1 0 0,0 0 0,1 0 0,-1-1 0,0 1 0,0-1 0,0 0 0,-1 0 0,1 0 0,0 0 0,-1 0 0,0-1 0,1 1 0,-1-1 0,0 0 0,0 0 0,1-1 0,-1 1 0,-5-1 0,-96 1-443,87-2-479,-9 0-5904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8T05:27:30.9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53 0 24575,'0'5'0,"0"8"0,0 6 0,-5 5 0,-7-1 0,-2 1 0,2 1 0,3-4-8191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8T05:27:31.3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24575,'5'0'0,"7"0"0,7 0 0,6 0 0,3 0 0,-3 5 0,0 2 0,-5 5 0,0 0 0,-3 4 0,-6-1-8191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8T04:52:36.3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87 1 24575,'0'5'0,"-5"2"0,-2 5 0,1 6 0,0 5 0,-3 4 0,0 2 0,-4-3 0,0-1 0,2 0 0,4-3-8191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8T05:27:31.7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19 24575,'6'0'0,"6"0"0,7 0 0,6 0 0,3 0 0,2 0 0,2-6 0,1 0 0,-6-1-8191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8T05:27:32.1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73 1 24575,'-6'0'0,"0"5"0,-1 7 0,-4 2 0,0 4 0,2 3 0,-3-1 0,1-4-8191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8T05:27:32.4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24575,'5'0'0,"8"0"0,6 0 0,0 0-8191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8T05:27:32.7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24575,'0'5'0,"0"7"0,0 7 0,0 5 0,0 4 0,0 3 0,0 1 0,0 0 0,0 0 0,0 0 0,0 0 0,0 0 0,0-1 0,0 0 0,0-10 0,0-10-8191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8T05:27:33.1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61 0 24575,'0'5'0,"0"8"0,0 6 0,0 5 0,0 4 0,0 3 0,0 1 0,0 0 0,-5-5 0,-2-2 0,1 0 0,0 1 0,-3-4 0,0 0 0,1 1 0,2 2 0,2-3-8191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8T05:27:33.8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83 0 24575,'3'0'0,"-1"0"0,1 1 0,0-1 0,-1 1 0,1-1 0,-1 1 0,1 0 0,-1 0 0,1 0 0,-1 0 0,0 1 0,1-1 0,-1 0 0,0 1 0,0 0 0,0 0 0,3 2 0,-1 1 0,0 0 0,-1 1 0,1-1 0,-1 1 0,0-1 0,-1 1 0,3 7 0,1 4 0,-2 1 0,0-1 0,-1 1 0,1 26 0,-4-39 0,0 0 0,0 0 0,-1 0 0,0 0 0,0 0 0,0-1 0,0 1 0,-1 0 0,0 0 0,0-1 0,0 1 0,0-1 0,-1 0 0,-4 6 0,6-8 0,-1-1 0,1 0 0,-1 1 0,1-1 0,-1 0 0,0 0 0,1 0 0,-1 0 0,0 0 0,0 0 0,0-1 0,1 1 0,-1 0 0,0-1 0,0 0 0,0 1 0,0-1 0,0 0 0,0 0 0,0 0 0,0 0 0,0 0 0,0-1 0,0 1 0,0-1 0,0 1 0,0-1 0,0 0 0,1 1 0,-1-1 0,0 0 0,0 0 0,1-1 0,-1 1 0,1 0 0,-1 0 0,1-1 0,-1 1 0,0-2 0,-8-7 0,1-1 0,1 0 0,0 0 0,0 0 0,1-1 0,1 0 0,0-1 0,1 0 0,0 0 0,-4-17 0,9 28 6,0-1-1,0 0 1,0 1-1,0-1 1,0 0-1,1 1 1,-1-1-1,1 1 1,0-1-1,0 1 1,0-1 0,0 1-1,0-1 1,0 1-1,1 0 1,-1 0-1,1-1 1,-1 1-1,1 0 1,3-2-1,43-33-1360,-47 36 1229,16-10-6700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8T05:27:34.5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24575,'3'0'0,"1"0"0,0 0 0,0 1 0,0-1 0,-1 1 0,1 0 0,0 0 0,-1 0 0,1 1 0,-1-1 0,1 1 0,-1 0 0,0 0 0,0 0 0,1 1 0,-2-1 0,1 1 0,0-1 0,0 1 0,-1 0 0,0 0 0,1 0 0,-1 1 0,0-1 0,-1 0 0,1 1 0,-1-1 0,1 1 0,-1 0 0,0-1 0,1 8 0,1 10 0,0 1 0,-1 0 0,-2 0 0,-2 31 0,1-23 0,-1 46 0,3 159 0,14-152 0,-10-59 0,-1-1 0,2 33 0,1-1-1365,-1-35-5461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8T05:27:35.1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24575,'5'0'0,"8"0"0,6 0 0,5 0 0,4 0 0,-3 0-8191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8T05:27:35.9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92 0 24575,'-1'1'0,"-1"-1"0,1 1 0,0 0 0,-1-1 0,1 1 0,0 0 0,-1 0 0,1 0 0,0 0 0,0 0 0,0 0 0,0 1 0,0-1 0,0 0 0,0 1 0,1-1 0,-1 0 0,0 1 0,1-1 0,-2 2 0,-14 39 0,12-30 0,-4 13 0,1 1 0,-5 40 0,0 0 0,9-56 0,1 0 0,0 0 0,1 0 0,0 0 0,0 0 0,2 18 0,0-25 0,-1-1 0,1 1 0,0 0 0,0-1 0,0 1 0,0 0 0,0-1 0,1 1 0,-1-1 0,1 0 0,-1 1 0,1-1 0,0 0 0,0 0 0,0 0 0,0 0 0,0-1 0,1 1 0,-1 0 0,0-1 0,1 0 0,-1 1 0,1-1 0,0 0 0,-1 0 0,1-1 0,0 1 0,4 0 0,16 2 0,0 0 0,-1-2 0,1-1 0,0 0 0,39-7 0,-49 1-1365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8T05:27:36.4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24575,'5'0'0,"7"0"0,7 0 0,5 0 0,5 0 0,-4 0-8191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8T04:52:36.9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24575,'0'515'0,"0"-515"0,0 0 0,0 0 0,0 0 0,0 0 0,0 0 0,0 0 0,0 0 0,0 0 0,1-1 0,-1 1 0,0 0 0,0 0 0,0 0 0,0 0 0,0 0 0,0 0 0,0 0 0,0 0 0,0 0 0,1 0 0,-1 0 0,0 0 0,0 0 0,0 0 0,0 0 0,0 0 0,0 0 0,0 0 0,1 0 0,-1 0 0,0 0 0,0 0 0,0 0 0,0 0 0,0 0 0,0 0 0,0 0 0,1 0 0,-1 0 0,0 0 0,0 0 0,0 0 0,0 0 0,0 0 0,0 0 0,0 0 0,0 1 0,0-1 0,1 0 0,-1 0 0,0 0 0,0 0 0,0 0 0,0 0 0,0 0 0,0 0 0,0 1 0,0-1 0,0 0 0,0 0 0,0 0 0,0 0 0,0 0 0,0 1 0,12-16 0,8-19 0,10-14 0,3 1 0,62-72 0,-39 69 0,-52 46 0,1 0 0,0 1 0,0 0 0,0 0 0,0 0 0,0 1 0,1 0 0,-1 0 0,1 0 0,7-1 0,-11 3 0,-1 1 0,0-1 0,1 0 0,-1 1 0,0-1 0,1 1 0,-1 0 0,0 0 0,1-1 0,-1 1 0,0 0 0,0 0 0,0 0 0,0 0 0,0 0 0,0 0 0,0 0 0,0 1 0,-1-1 0,1 0 0,0 0 0,-1 1 0,1-1 0,-1 0 0,1 1 0,-1-1 0,1 1 0,-1-1 0,0 1 0,0-1 0,0 2 0,3 53 0,-3-48 0,0 35 0,-5 140 0,2-161 0,-2 1 0,0-1 0,-1 0 0,-1-1 0,-1 1 0,-14 25 0,34-66 0,1 1 0,1 1 0,0 0 0,1 1 0,1 1 0,19-16 0,121-80 0,-151 108 0,-1 0 0,1 1 0,0-1 0,0 1 0,0 0 0,0 0 0,0 1 0,1-1 0,-1 1 0,0 0 0,1 1 0,8-1 0,-12 2 0,0-1 0,1 1 0,-1-1 0,0 1 0,1 0 0,-1 0 0,0 0 0,0 0 0,0 0 0,0 1 0,0-1 0,0 1 0,0-1 0,-1 1 0,1 0 0,0-1 0,-1 1 0,1 0 0,-1 0 0,0 0 0,0 0 0,0 1 0,0-1 0,0 0 0,0 0 0,0 1 0,-1-1 0,1 0 0,-1 1 0,0 2 0,1 5-97,-1 0-1,0 0 1,-1 0-1,0 0 1,-1 0-1,0 0 1,0 0-1,-1-1 1,0 1-1,-1-1 1,0 0-1,-1 0 0,-7 12 1,1-3-6729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8T05:27:37.5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24575,'0'559'-1365,"0"-533"-5461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2:34:40.9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24575,'1672'0'-1365,"-1642"0"-5461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2:37:57.0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1304 0 24575,'-12'2'0,"0"-1"0,0 2 0,0 0 0,1 0 0,-1 1 0,1 1 0,-21 10 0,-34 13 0,-211 59 0,245-78 0,1-2 0,-55 6 0,-19 4 0,77-12 0,0-2 0,-36 1 0,38-4 0,1 2 0,-1 1 0,-27 7 0,-16 2 0,55-11 0,1 1 0,0 0 0,0 1 0,0 1 0,0 0 0,1 0 0,-23 12 0,34-15 0,-4 3 0,1-1 0,-1 0 0,0-1 0,0 1 0,0-1 0,0 0 0,0 0 0,0 0 0,-1-1 0,-6 1 0,11-2 0,1 0 0,0 0 0,0 0 0,-1 0 0,1 0 0,0 0 0,0 0 0,-1 0 0,1 0 0,0 0 0,0 0 0,0 0 0,-1 0 0,1 0 0,0 0 0,0 0 0,-1 0 0,1 0 0,0 0 0,0-1 0,0 1 0,0 0 0,-1 0 0,1 0 0,0 0 0,0-1 0,0 1 0,0 0 0,-1 0 0,1 0 0,0-1 0,0 1 0,0 0 0,0 0 0,0-1 0,0 1 0,0 0 0,0 0 0,0 0 0,0-1 0,0 1 0,0 0 0,0 0 0,0-1 0,6-14 0,19-16 0,-23 28 0,69-71 0,-49 53 0,-1-1 0,-1-1 0,19-27 0,-16 25 0,-18 25 0,-15 15 0,-26 33 0,22-27 0,-2 0 0,0-2 0,0 0 0,-2-1 0,0 0 0,-30 20 0,38-31 0,-1-1 0,1 1 0,0 1 0,1 0 0,0 0 0,0 1 0,1 0 0,0 1 0,0 0 0,1 0 0,-11 21 0,18-29 0,-1 0 0,0 0 0,1 0 0,0 0 0,-1 0 0,1 1 0,0-1 0,0 0 0,0 0 0,1 0 0,-1 0 0,0 0 0,1 0 0,-1 0 0,1 0 0,0 0 0,0 0 0,0 0 0,0 0 0,0-1 0,0 1 0,0 0 0,0 0 0,1-1 0,-1 1 0,1-1 0,-1 0 0,1 1 0,0-1 0,-1 0 0,1 0 0,0 0 0,0 0 0,0 0 0,0 0 0,3 0 0,6 4 0,0-1 0,0-1 0,0 0 0,0-1 0,16 2 0,-4-3 0,0-1 0,0 0 0,0-2 0,0-1 0,-1-1 0,32-9 0,57-16-1365,-89 21-5461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2:37:57.8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114 28 24575,'12'-1'0,"0"-1"0,0 0 0,0 0 0,12-5 0,-16 4 0,-1 0 0,1 1 0,0 1 0,0-1 0,1 1 0,-1 0 0,0 1 0,0 0 0,16 2 0,-22-2 0,0 1 0,0-1 0,0 1 0,0 0 0,-1-1 0,1 1 0,0 0 0,0 0 0,-1 0 0,1 1 0,0-1 0,-1 0 0,1 0 0,-1 1 0,0-1 0,1 1 0,-1-1 0,0 1 0,0 0 0,0 0 0,0-1 0,0 1 0,0 0 0,-1 0 0,1 0 0,-1 0 0,1 0 0,-1 0 0,0 0 0,1 0 0,-1 0 0,0 0 0,-1 0 0,1 0 0,0 0 0,0 0 0,-1 0 0,1 0 0,-1 0 0,0-1 0,1 1 0,-1 0 0,0 0 0,-2 2 0,-4 11 0,-2 0 0,0 0 0,-1-1 0,-12 15 0,10-14 0,-3 2 0,-1 0 0,0-1 0,-1-1 0,-21 15 0,-34 30 0,20-10-1365,36-36-5461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2:37:58.1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60 24575,'6'0'0,"8"0"0,7 0 0,6 0 0,5 0 0,2 0 0,2 0 0,0 0 0,0 0 0,0 0 0,-6-7 0,-8-6 0,-2-3 0,1 3 0,-2 2-8191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2:37:58.4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153 0 24575,'0'6'0,"-6"2"0,-2 6 0,0 5 0,2 7 0,-4-2 0,-1 1 0,-3-4 0,-1 1 0,4 2 0,-4-2 0,2 0 0,3 3 0,-4-4 0,2-4-8191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2:37:58.8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24575,'6'0'0,"7"0"0,9 0 0,5 0 0,5 0 0,2 0 0,-4 6 0,-7 8 0,-8 7 0,-13 1 0,-5 1 0,-10-2 0,-7-5 0,-1 1 0,-3-3 0,-3-4 0,3-3-8191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2:37:59.1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0 112 24575,'6'0'0,"8"0"0,8 0 0,5 0 0,-1-6 0,0-1 0,-3-7 0,-1 0 0,-3-3 0,0 0 0,-2-2 0,-5 2-8191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2:37:59.5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24575,'6'0'0,"8"0"0,7 0 0,6 0 0,5 0 0,3 0 0,0 0 0,2 0 0,-1 0 0,-6 0-8191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2:37:59.9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24575,'0'5'0,"0"9"0,0 7 0,0 7 0,0-3-8191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8T04:52:37.2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24575,'6'0'0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2:38:00.2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24575,'0'6'0,"0"7"0,0 9 0,0 5 0,0 5 0,0 2 0,0 2 0,0 0 0,0 0 0,0 1 0,0-7-8191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2:38:00.6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78 24575,'5'0'0,"9"0"0,7 0 0,7 0 0,3 0 0,4 0 0,-5-6 0,-2-2 0,1 0 0,-5-4 0,0 0 0,-5-4 0,-5 0-8191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2:38:01.0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129 1 24575,'-6'0'0,"-2"5"0,-6 3 0,0 5 0,3 7 0,2 6 0,3 4 0,-3-3 0,0 0 0,1 1 0,2 2 0,2 2 0,-4 1 0,-1 1 0,2-5-8191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2:38:01.3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79 24575,'6'0'0,"2"-6"0,6-2 0,6 0 0,5 2 0,6-4 0,2-1 0,-4-4 0,-8 1-8191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2:38:01.8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 83 24575,'5'0'0,"1"0"0,0 1 0,0-1 0,-1 1 0,1 1 0,0-1 0,-1 1 0,1 0 0,-1 0 0,0 0 0,10 7 0,-13-8 0,0 1 0,0 0 0,0 0 0,0 0 0,0 0 0,-1 0 0,1 0 0,0 0 0,-1 0 0,0 1 0,0-1 0,0 1 0,0-1 0,0 1 0,0-1 0,-1 1 0,1 0 0,-1-1 0,1 1 0,-1 0 0,0-1 0,0 1 0,0 0 0,-1-1 0,1 1 0,-1 0 0,-1 4 0,0-2 0,0 0 0,-1 0 0,0-1 0,1 1 0,-1-1 0,-1 0 0,1 0 0,-1 0 0,1 0 0,-1 0 0,0-1 0,-1 0 0,1 0 0,-7 4 0,9-6 0,1 0 0,-1 0 0,1 0 0,-1 0 0,1-1 0,-1 1 0,0 0 0,1-1 0,-1 1 0,0-1 0,0 1 0,0-1 0,1 0 0,-1 0 0,0 0 0,0 0 0,0 0 0,1 0 0,-1-1 0,0 1 0,0 0 0,1-1 0,-1 0 0,0 1 0,0-1 0,1 0 0,-1 0 0,1 0 0,-1 0 0,1 0 0,-1 0 0,1 0 0,0-1 0,0 1 0,-1 0 0,1-1 0,0 1 0,0-1 0,0 1 0,0-1 0,1 1 0,-2-5 0,1 4 0,1 0 0,-1 0 0,1-1 0,0 1 0,0 0 0,0-1 0,0 1 0,0 0 0,0-1 0,1 1 0,-1 0 0,1 0 0,0-1 0,-1 1 0,1 0 0,0 0 0,0 0 0,1 0 0,-1 0 0,0 0 0,1 0 0,1-2 0,47-42 0,-15 14 0,34-42-1365,-54 59-5461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2:38:02.2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24575,'0'6'0,"0"8"0,0 7 0,0 6 0,0 5 0,0 2 0,0 2 0,0 0 0,0-6-8191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2:38:03.1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69 0 24575,'0'6'0,"-6"2"0,-2 5 0,0 7 0,-4 0 0,0 2 0,2 3 0,3 4 0,2 3 0,8-5 0,10-6 0,8-7 0,6-6 0,5-4 0,-3-3-8191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2:38:03.6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24575,'5'0'0,"9"0"0,2 0-8191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2:38:04.1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35 24575,'7'0'0,"6"0"0,3-6 0,3-2 0,5 0 0,5 2 0,2 2 0,-3 1-8191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2:38:04.5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24575,'6'0'0,"8"0"0,7 0 0,7 0 0,4 0 0,2 0 0,-4 0-8191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8T04:52:37.6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78 1 24575,'-5'7'0,"1"1"0,0-1 0,0 1 0,0 0 0,1 0 0,0 1 0,1-1 0,0 0 0,0 1 0,1 0 0,0-1 0,0 10 0,-8 39 0,2-24 0,-5 46 0,1-3 0,11-75-31,-1 0 0,1 0 0,0 0 0,-1 0 0,1 0 0,0 0 0,0 0 0,0 0 0,-1 0 0,1 0 0,0 0 0,1 0 0,-1 0 0,0 0 0,0 0 0,0 1 0,1-1 0,-1 0 0,0 0 0,1 0 0,-1-1 0,1 1 0,-1 0 0,1 0 0,0 0 0,-1 0-1,1 0 1,0-1 0,0 1 0,-1 0 0,1-1 0,0 1 0,0 0 0,0-1 0,0 1 0,0-1 0,0 1 0,0-1 0,0 0 0,0 1 0,0-1 0,0 0 0,2 0 0,14-1-6795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2:38:05.1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42 185 24575,'11'0'0,"0"0"0,-1 0 0,1 1 0,0 1 0,0 0 0,0 0 0,10 5 0,-18-6 0,-1 0 0,1 1 0,0-1 0,-1 1 0,0 0 0,1-1 0,-1 1 0,0 0 0,0 1 0,0-1 0,0 0 0,-1 1 0,1-1 0,0 1 0,-1-1 0,0 1 0,0-1 0,0 1 0,0 0 0,0 0 0,0 0 0,-1 0 0,1 0 0,-1-1 0,0 1 0,0 0 0,0 0 0,0 0 0,0 0 0,-1 0 0,0 3 0,0-1 0,-1-1 0,1 0 0,-1 1 0,0-1 0,0 0 0,0 0 0,0 0 0,-1-1 0,1 1 0,-1-1 0,0 1 0,0-1 0,0 0 0,-1 0 0,1 0 0,-1 0 0,0-1 0,0 0 0,0 1 0,0-1 0,0-1 0,-5 3 0,6-3 0,0 0 0,0 0 0,0 0 0,1-1 0,-1 1 0,0-1 0,0 0 0,-1 1 0,1-1 0,0-1 0,0 1 0,0 0 0,0-1 0,0 1 0,1-1 0,-1 0 0,0 0 0,0 0 0,0-1 0,1 1 0,-1 0 0,0-1 0,1 0 0,-1 0 0,1 0 0,0 0 0,0 0 0,0 0 0,0 0 0,0-1 0,0 1 0,1-1 0,-3-4 0,1 1 4,1 0-1,-1 0 1,1-1-1,1 1 1,-1-1-1,1 0 1,0 1-1,1-1 0,-1 0 1,1 0-1,1 1 1,-1-1-1,1 0 1,0 1-1,1-1 1,0 0-1,0 1 1,0 0-1,1-1 1,5-9-1,5-5-107,2 0-1,0 1 1,1 1-1,23-21 1,-5 3-812,-20 21-5910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2:38:05.5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24575,'0'6'0,"0"7"0,0 9 0,0 5 0,0 5 0,0 2 0,0 2 0,0 0 0,0 0 0,0 0 0,0 0 0,0-1 0,0 0 0,0 0 0,0-6-8191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2:38:05.8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87 24575,'5'0'0,"9"0"0,7 0 0,1-6 0,2-2 0,2 0 0,4 2 0,-4-4 0,-6-7 0,0 0 0,-5 3-8191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2:38:06.2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24575,'0'6'0,"0"8"0,0 7 0,0 6 0,6-1 0,1 1 0,7-5 0,5-5 0,7-7 0,4-3 0,3-5 0,2-1 0,0-2 0,2 0 0,-2 0 0,-5-6 0,-8-2-8191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2:38:06.6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1 102 24575,'0'-5'0,"6"-3"0,2-5 0,5-1 0,7 2 0,5 4 0,5 2 0,3 3 0,-4-5 0,-1 0 0,1 1 0,1 1 0,-5 2-8191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2:38:07.0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 1 24575,'0'6'0,"0"7"0,0 8 0,0 7 0,-6 3 0,-2 3 0,0 2 0,2 0 0,2-5-8191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2:38:07.4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24575,'0'6'0,"0"8"0,0 8 0,0 5 0,0 4 0,0 4 0,0 0 0,0 2 0,0-1 0,0 0 0,0-6-8191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2:38:07.9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1 106 24575,'6'0'0,"7"0"0,3-6 0,3-2 0,6 0 0,3 2 0,-2-4 0,-1-1 0,3 3 0,-5-5 0,-5-5 0,-6 0-8191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2:38:08.3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24575,'0'558'-1365,"0"-528"-5461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2:38:08.6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56 24575,'6'0'0,"7"0"0,3-6 0,3-2 0,5 1 0,-1-5 0,0 0 0,-3 2-8191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8T04:52:37.9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151 1 24575,'-1'13'0,"-1"0"0,0 0 0,-1 0 0,-1-1 0,0 1 0,-9 17 0,-8 28 0,-21 89 0,37-130 0,0 0 0,-13 25 0,13-34 0,1 0 0,0 1 0,1 0 0,-1-1 0,2 1 0,-1 0 0,1 1 0,1-1 0,0 0 0,0 0 0,0 1 0,2 15 0,-1-24 2,1 0-1,-1 0 1,0-1-1,0 1 1,0 0 0,1 0-1,-1-1 1,0 1-1,1 0 1,-1 0-1,0-1 1,1 1-1,-1 0 1,1-1-1,-1 1 1,1 0 0,0-1-1,-1 1 1,1-1-1,0 1 1,-1-1-1,1 1 1,0-1-1,0 0 1,-1 1 0,1-1-1,0 0 1,0 0-1,-1 1 1,1-1-1,0 0 1,0 0-1,0 0 1,0 0-1,-1 0 1,1 0 0,0 0-1,0 0 1,0 0-1,0-1 1,-1 1-1,1 0 1,0 0-1,0-1 1,-1 1-1,1-1 1,0 1 0,1-1-1,37-30-562,-31 23-319,8-5-5946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2:38:09.2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 1 24575,'6'0'0,"8"0"0,7 0 0,1 6 0,-4 7 0,-5 9 0,-5 5 0,-3 5 0,-9-4 0,-9-6 0,-9-7 0,-1-12 0,4-12 0,0-5 0,2-6 0,4-5 0,5 1-8191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2:38:09.6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24575,'6'0'0,"2"6"0,-1 8 0,5 1 0,0 5 0,-1 4 0,-4 4 0,-2 4 0,-3 2 0,0 0 0,-2 2 0,-1-6-8191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2:38:10.8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24575,'1'4'0,"0"-1"0,1 1 0,-1-1 0,1 0 0,-1 1 0,1-1 0,0 0 0,0 0 0,0 0 0,1 0 0,-1-1 0,1 1 0,-1-1 0,1 1 0,0-1 0,0 0 0,0 0 0,5 3 0,-3-2 0,0 0 0,0 1 0,0 0 0,-1 0 0,0 0 0,4 5 0,-5-4 0,-1-1 0,1 1 0,-1-1 0,0 1 0,-1 0 0,1 0 0,-1 0 0,0 0 0,0 0 0,-1 0 0,1 0 0,-1 0 0,0 0 0,0 0 0,-2 9 0,-2 1 0,-1 1 0,0 0 0,-11 22 0,9-24 0,1 0 0,1 1 0,0 0 0,-4 19 0,7-20 0,0 0 0,1 0 0,1 0 0,0 0 0,3 22 0,-3-33 0,1 0 0,0 1 0,0-1 0,0 0 0,1 1 0,-1-1 0,1 0 0,-1 0 0,1 0 0,0 0 0,0-1 0,1 1 0,-1 0 0,0-1 0,1 0 0,0 1 0,-1-1 0,1 0 0,0 0 0,0-1 0,0 1 0,0-1 0,1 1 0,-1-1 0,0 0 0,0 0 0,6 0 0,0 1 7,-1-1-1,0 0 0,1-1 1,-1 0-1,1 0 0,-1-1 0,1 0 1,-1-1-1,0 0 0,0 0 1,9-4-1,5-3-193,-2-2 0,34-22 0,-23 14-693,-13 8-5946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2:38:11.7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178 42 24575,'2'-1'0,"1"1"0,-1 0 0,0 0 0,0 0 0,0 0 0,1 1 0,-1-1 0,0 1 0,0-1 0,0 1 0,0 0 0,0 0 0,0 0 0,0 0 0,0 0 0,0 0 0,0 0 0,0 1 0,0-1 0,-1 1 0,1-1 0,-1 1 0,1 0 0,-1-1 0,0 1 0,0 0 0,1 0 0,-1 0 0,-1 0 0,1 0 0,0 0 0,0 0 0,-1 1 0,1-1 0,-1 0 0,0 0 0,0 0 0,1 1 0,-1-1 0,-1 0 0,1 3 0,-1 1 0,0-1 0,0 1 0,0-1 0,-1 1 0,0-1 0,0 1 0,0-1 0,-1 0 0,1 0 0,-1 0 0,-1-1 0,1 1 0,-1-1 0,1 1 0,-8 5 0,6-6 0,0-1 0,0 1 0,0-1 0,0-1 0,-1 1 0,1-1 0,-1 0 0,0 0 0,0 0 0,0-1 0,0 0 0,0 0 0,0 0 0,0-1 0,0 0 0,0 0 0,0-1 0,0 1 0,-10-4 0,12 3 0,0 0 0,0-1 0,1 0 0,-1 0 0,1 0 0,-1 0 0,1 0 0,0-1 0,0 1 0,0-1 0,0 0 0,0 0 0,0 0 0,1 0 0,0-1 0,-1 1 0,1-1 0,0 1 0,1-1 0,-1 0 0,1 0 0,0 0 0,0 1 0,0-1 0,0 0 0,1-1 0,-1 1 0,1 0 0,0-5 0,0 5 5,0-1-1,0 1 1,1 0 0,-1-1-1,1 1 1,0 0-1,0-1 1,0 1 0,1 0-1,0 0 1,-1 0 0,1 0-1,1 0 1,-1 1-1,1-1 1,-1 1 0,1-1-1,0 1 1,0 0-1,0 0 1,1 0 0,-1 0-1,1 1 1,-1 0-1,6-3 1,2 1-170,0 0 0,0 1 0,0 0 0,1 1 0,-1 0 0,1 1 0,0 0 0,14 2 0,5-1-6661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2:38:12.4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45 24575,'6'0'0,"8"0"0,8 0 0,5 0 0,5 0 0,2 0 0,2 0 0,0 0 0,-6-5 0,-1-3 0,-1 1 0,-5-5 0,-6-1-8191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2:38:12.7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52 24575,'5'0'0,"9"0"0,7 0 0,1-5 0,1-3 0,-2-5 0,1-1 0,-4 2-8191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2:38:13.1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1 24575,'0'6'0,"0"8"0,0 7 0,0 6 0,0 5 0,0 2 0,-6-4 0,-2-7-8191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2:38:13.6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 1 24575,'-6'0'0,"-2"6"0,1 7 0,1 9 0,2 5 0,7-1 0,9-6 0,3 1 0,4-5 0,6-3 0,3-6 0,4-2 0,2-4 0,-5-6 0,-1-4 0,-6 1-8191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2:38:14.2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 24575,'54'-2'0,"-37"0"0,0 1 0,0 1 0,0 0 0,0 1 0,-1 1 0,29 7 0,-43-8 0,0-1 0,0 1 0,0 0 0,0 0 0,0 0 0,0 0 0,0 0 0,0 0 0,-1 0 0,1 1 0,0-1 0,-1 1 0,1-1 0,-1 1 0,1 0 0,-1 0 0,0 0 0,0-1 0,0 1 0,0 0 0,0 0 0,0 0 0,0 1 0,-1-1 0,1 0 0,-1 0 0,0 0 0,1 0 0,-1 1 0,0-1 0,0 0 0,-1 0 0,1 0 0,-1 3 0,-2 7 0,-1-1 0,0 0 0,0-1 0,-1 1 0,-10 14 0,-2 7 0,13-23-97,0 0-1,-1 0 1,0-1-1,-1 1 1,1-1-1,-2-1 1,1 1-1,-1-1 1,0 0-1,-1-1 1,1 1-1,-1-1 0,-14 7 1,3-2-6729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2:38:14.6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33 24575,'5'0'0,"3"-6"0,6-2 0,5 1 0,7 0 0,-2 3-8191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8T04:52:38.4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24575,'5'0'0,"7"0"0,7 0 0,5 0 0,-1 0-8191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2:38:15.2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89 24575,'6'0'0,"7"0"0,9 0 0,-1-6 0,3-2 0,-3-6 0,1 0 0,-4-3 0,2 0 0,-3 4-8191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2:38:15.7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1 24575,'0'6'0,"0"8"0,0 7 0,0 6 0,0 5 0,0 2 0,0 2 0,0 1 0,0-1 0,0 0 0,0 0 0,-6-7 0,-1-8-8191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2:38:16.9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31 24575,'25'-1'0,"0"-2"0,0 0 0,24-7 0,7-1 0,-52 10 0,0 1 0,-1-1 0,1 1 0,0-1 0,0 1 0,0 1 0,0-1 0,0 0 0,0 1 0,0 0 0,-1 0 0,1 0 0,0 0 0,0 1 0,-1-1 0,1 1 0,-1 0 0,6 4 0,-6-3 0,-1 0 0,1 0 0,-1 0 0,0 1 0,0-1 0,0 1 0,0 0 0,0-1 0,-1 1 0,0 0 0,1 0 0,-2 0 0,1 0 0,0 0 0,-1 0 0,0 0 0,0 0 0,0 5 0,0-4 0,0 1 0,-1-1 0,0 1 0,0-1 0,0 0 0,0 1 0,-1-1 0,0 0 0,0 0 0,-1 0 0,1 0 0,-1-1 0,0 1 0,0-1 0,0 0 0,-1 1 0,0-1 0,0-1 0,0 1 0,0-1 0,0 1 0,-1-1 0,1 0 0,-8 3 0,-5 1 0,0-1 0,0 0 0,-1-1 0,0-1 0,-34 3 0,18 2 0,25-2 0,22 1 0,20-3 0,1-1 0,-1-2 0,1-1 0,34-4 0,4 1 0,-60 1-97,0 0-1,0-1 1,0 0-1,0 0 1,0-2-1,0 1 1,-1-2-1,0 1 1,0-1-1,0-1 1,0 0-1,-1-1 0,17-13 1,-11 6-6729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2:40:36.2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1 627 24575,'1'-11'0,"0"-1"0,0 0 0,2 0 0,-1 1 0,1-1 0,1 1 0,0 0 0,1 0 0,0 0 0,11-16 0,8-8 0,47-54 0,-4 5 0,-59 72 0,0 1 0,1 0 0,0 0 0,1 1 0,0 0 0,0 1 0,12-9 0,-6 6 0,0-1 0,-1-1 0,-1 0 0,0-1 0,12-18 0,24-26 0,-32 44 0,-6 4 0,-25 18 0,-10 7 0,-1-2 0,0 0 0,-39 12 0,136-25 0,-71 0-4,-1 1-1,1-1 0,0 1 0,0 0 1,0 0-1,-1 0 0,1 0 0,0 0 1,0 0-1,-1 0 0,1 0 0,0 1 1,0-1-1,-1 1 0,1-1 1,0 1-1,2 1 0,-3-1 14,-1 0 0,1 0 0,0 0 0,-1 0 0,1-1 0,-1 1 0,1 0 0,-1 0 0,0 0 0,1 0 0,-1 0 0,0 0 0,0 0 0,0 0 0,1 0 0,-1 0 0,0 1 0,0-1 0,-1 0 0,1 0 0,0 2 0,-3 6-261,0 0 0,-1 0 0,1-1-1,-11 17 1,12-22 35,-9 18-6609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2:40:36.9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37 24575,'4'-1'0,"1"0"0,-1 0 0,0 0 0,1-1 0,-1 0 0,0 1 0,5-4 0,25-9 0,-19 11 0,0 1 0,0 0 0,0 1 0,0 1 0,29 3 0,-40-3 0,0 1 0,0 0 0,1 0 0,-1 0 0,0 1 0,-1-1 0,1 1 0,0 0 0,0 0 0,-1 0 0,1 0 0,-1 1 0,0-1 0,1 1 0,-1 0 0,-1 0 0,1 0 0,0 0 0,-1 1 0,1-1 0,-1 1 0,0 0 0,0-1 0,-1 1 0,3 7 0,1 12 0,-2-1 0,-1 1 0,0 0 0,-2 0 0,0-1 0,-2 1 0,0 0 0,-2-1 0,-1 0 0,-13 42 0,13-53 0,0-1 0,0 1 0,-1-1 0,-1-1 0,0 1 0,-15 16 0,20-23 0,-1 0 0,0-1 0,0 1 0,0 0 0,0-1 0,0 0 0,-1 0 0,1 0 0,-1 0 0,0 0 0,1 0 0,-1-1 0,0 0 0,0 0 0,0 0 0,0 0 0,0-1 0,0 0 0,0 1 0,0-1 0,0-1 0,0 1 0,-4-1 0,5-1 0,0 0 0,0 1 0,1-1 0,-1 0 0,0-1 0,1 1 0,-1-1 0,1 1 0,0-1 0,-1 1 0,1-1 0,1 0 0,-1 0 0,0 0 0,1 0 0,-1-1 0,1 1 0,0 0 0,0-1 0,1 1 0,-1 0 0,0-1 0,1-5 0,-2-7 0,1 0 0,1-1 0,2-24 0,2 23 0,1 1 0,1 1 0,0-1 0,1 1 0,1 0 0,0 1 0,1-1 0,16-20 0,7-14 0,-27 42-76,1 1 1,-1-1-1,1 1 0,1 0 0,-1 1 0,1-1 0,0 1 0,1 1 1,0-1-1,-1 1 0,2 0 0,-1 1 0,0 0 0,1 1 1,0-1-1,0 2 0,10-3 0,6 1-6750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2:40:37.4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48 24575,'6'0'0,"8"0"0,7 0 0,7 0 0,3-6 0,-3-7 0,0-3 0,-5 3-8191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2:40:37.8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24575,'2'0'0,"-1"1"0,0-1 0,0 1 0,0-1 0,1 1 0,-1-1 0,0 1 0,0 0 0,0-1 0,0 1 0,0 0 0,0 0 0,0 0 0,-1-1 0,1 1 0,0 0 0,0 0 0,-1 0 0,1 1 0,0-1 0,-1 0 0,1 0 0,-1 0 0,1 0 0,-1 1 0,0 1 0,8 38 0,-8-37 0,7 99 0,-8 132 0,-1-83 0,2 20-1365,0-142-5461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2:40:38.5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139 1 24575,'1'33'0,"-1"-8"0,0 0 0,-7 42 0,6-58 0,-2 0 0,1 0 0,-1-1 0,0 1 0,-1-1 0,0 0 0,-1 0 0,1 0 0,-1-1 0,-1 1 0,-6 6 0,0-1 0,2 0 0,0 0 0,1 1 0,-12 22 0,18-31 0,1 0 0,-1 0 0,1 1 0,0-1 0,1 1 0,-1-1 0,1 1 0,0 0 0,0 0 0,1 0 0,0-1 0,0 1 0,0 0 0,1 0 0,0 0 0,1 5 0,-1-8 0,0-1 0,0 1 0,1-1 0,-1 0 0,0 1 0,1-1 0,0 0 0,-1 0 0,1 0 0,0 0 0,0 0 0,0 0 0,0-1 0,0 1 0,1-1 0,-1 1 0,0-1 0,1 0 0,4 2 0,-2-2 0,-1 0 0,1 0 0,0-1 0,0 1 0,0-1 0,0 0 0,0-1 0,0 1 0,0-1 0,7-1 0,-6 0 0,0 1 0,0-1 0,-1 0 0,1-1 0,-1 1 0,1-1 0,-1 0 0,0 0 0,0-1 0,0 1 0,-1-1 0,1 0 0,-1-1 0,0 1 0,0-1 0,0 0 0,-1 0 0,5-7 0,-1-17-1365,-3 2-5461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2:40:38.9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22 24575,'6'0'0,"2"-6"0,6-2 0,-1 0-8191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2:40:39.4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0 120 24575,'6'0'0,"8"0"0,7 0 0,7 0 0,-3-6 0,2-2 0,1 0 0,-3-4 0,-1 0 0,-4-4 0,-6-5 0,1 1 0,-2 4-8191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8T04:52:38.7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24575,'5'0'0,"8"0"0,0 0-8191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2:40:39.8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71 0 24575,'-2'41'0,"-14"76"0,9-75 0,-4 72 0,9-77 0,-13 69 0,8-66 0,-4 57 0,11 63-1365,1-145-5461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2:40:40.3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39 24575,'5'-1'0,"-1"0"0,1 0 0,-1 0 0,1-1 0,-1 0 0,0 1 0,5-4 0,25-9 0,-16 10 0,0 1 0,0 1 0,1 1 0,31 1 0,-46 0 0,0 1 0,0-1 0,-1 1 0,1-1 0,0 1 0,-1 1 0,1-1 0,-1 0 0,1 1 0,-1-1 0,0 1 0,1 0 0,-1 0 0,0 1 0,0-1 0,-1 1 0,1-1 0,0 1 0,-1 0 0,0 0 0,1 0 0,-1 0 0,0 0 0,-1 1 0,1-1 0,-1 1 0,1-1 0,-1 1 0,1 5 0,1 8 0,0 0 0,-2 0 0,0 1 0,0-1 0,-2 0 0,0 1 0,-2-1 0,1 0 0,-2 0 0,0 0 0,-1-1 0,-1 1 0,-1-1 0,-12 22 0,3-7 0,-21 53 0,-3 7 0,40-104 0,7-14 0,3 12 6,0 0-1,1 0 1,0 2-1,15-15 1,5-7-1399,-17 18-5433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2:40:40.6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138 1 24575,'2'89'0,"-4"100"0,-17-85 0,4-31 0,10-50 0,-1 0 0,-1 0 0,-11 23 0,-14 50 0,1 26-1365,27-107-5461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2:40:41.0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0 341 24575,'6'-2'0,"-1"0"0,0 0 0,0-1 0,0 0 0,0 0 0,0 0 0,0-1 0,-1 0 0,0 1 0,0-2 0,0 1 0,4-5 0,3-3 0,6-2 0,-1 1 0,2 1 0,-1 1 0,22-10 0,-19 10 0,-1 0 0,0-1 0,29-24 0,-39 26-151,0 1-1,-1-1 0,0 0 0,-1-1 1,0 0-1,0 0 0,-1-1 1,6-18-1,-1 3-6674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2:40:41.3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71 1 24575,'1'69'0,"-4"1"0,-17 106 0,15-141 0,-1 50 0,5-55 0,-1-1 0,-12 57 0,8-60-455,1 1 0,-3 38 0,6-37-6371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2:40:41.6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419 0 24575,'-1'7'0,"0"0"0,0-1 0,0 1 0,-1-1 0,1 0 0,-2 1 0,1-1 0,-1 0 0,0 0 0,0 0 0,-1-1 0,1 1 0,-6 5 0,-9 10 0,-39 34 0,27-26 0,0-4 0,-2-2 0,0-1 0,-1-1 0,-43 19 0,74-38 0,-10 4-104,10-4 41,0 0 0,0-1 0,0 1 0,-1-1 0,1 0 0,0 1 0,-1-1 0,1 0 0,0-1 0,-1 1 0,0 0-1,1-1 1,-1 1 0,1-1 0,-1 0 0,0 0 0,1 0 0,-1 0 0,-2-1 0,-4-6-6763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2:40:41.9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24575,'6'0'0,"8"0"0,7 0 0,0 6 0,-3 7 0,1 3 0,-2 3 0,-5 5 0,-4 5 0,-3 2 0,-3-9 0,4-9 0,2-12 0,-2-13 0,-1-3-8191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2:40:42.3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152 1 24575,'1'30'0,"-1"1"0,-1-1 0,-2 1 0,-1-1 0,-1 0 0,-2 0 0,-12 35 0,7-30 0,2 1 0,1 0 0,-5 42 0,4-18 0,1-8-80,6-27-177,-1 0 0,-2-1 0,0 0 0,-12 30 0,6-32-6569</inkml:trace>
  <inkml:trace contextRef="#ctx0" brushRef="#br0" timeOffset="1">13 453 24575,'5'0'0,"9"0"0,7 0 0,1-6 0,1-2 0,4 1 0,3 1 0,-4-4 0,0 0 0,-5 1-8191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2:40:42.9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66 1 24575,'14'0'0,"-1"0"0,1 1 0,0 0 0,-1 1 0,1 1 0,18 5 0,-28-6 0,-1 0 0,1-1 0,-1 1 0,1 0 0,-1 0 0,0 1 0,0-1 0,0 1 0,0 0 0,0 0 0,0 0 0,-1 0 0,1 0 0,-1 0 0,0 1 0,0-1 0,-1 1 0,1-1 0,0 1 0,-1 0 0,0 0 0,0-1 0,0 1 0,-1 0 0,1 0 0,-1 6 0,0-6 0,0 1 0,0-1 0,-1 1 0,1-1 0,-1 1 0,0-1 0,-1 0 0,1 0 0,-1 1 0,1-1 0,-1 0 0,-1 0 0,1 0 0,0-1 0,-1 1 0,0-1 0,0 1 0,0-1 0,0 0 0,0 0 0,-1 0 0,1 0 0,-1-1 0,0 0 0,0 0 0,0 0 0,-6 3 0,3-3 0,-1 1 0,1-1 0,-1 0 0,1-1 0,-1 1 0,1-2 0,-1 1 0,0-1 0,0 0 0,1-1 0,-1 1 0,0-2 0,1 1 0,-1-1 0,-8-3 0,13 4 3,1 1 1,0-1-1,0 0 0,0 0 0,0 0 0,0 0 0,0 0 0,0 0 1,1 0-1,-1-1 0,0 1 0,1-1 0,-1 1 0,1-1 1,-1 0-1,1 1 0,0-1 0,0 0 0,-1 0 0,1 0 0,1 0 1,-1 0-1,0 0 0,0 0 0,1 0 0,-1-1 0,1 1 0,0 0 1,0 0-1,0 0 0,0-1 0,0 1 0,0 0 0,0 0 1,1 0-1,-1-1 0,2-3 0,1 0-152,1-1 1,-1 1-1,1-1 1,0 1-1,1 0 1,-1 1-1,1-1 1,0 1-1,11-9 1,3-1-6678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2:40:43.4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24575,'0'6'0,"0"7"0,0 9 0,0 5 0,0 4 0,0-2-8191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8T04:51:41.1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1 24575,'-3'241'70,"6"261"-1313,31-209-1622,-8-98 2867,-7-46-578,6 0-1,49 161 1,-18-54 576,-34-143 0,39 231 0,16 70 0,-28-77 40,-21-106-1844,-8-85 1810,17 95-291,-4-9 65,2 5-1201,35 156 1278,-25-123 61,-6 26 89,3 13-41,-22-184 762,7 153-1,-14-114-231,3 114-378,-1-24-150,1 10 1848,-16-152-1816,18 131 0,-11-159 98,-3 99 0,-4-102 5,13 111-1,39 234-102,-23-225 144,-16-128-52,5 91-1,-13-107-91,21 100 0,-15-106 0,-2 1 0,3 87 0,-12-47 1345,17 140 0,-6-122-348,-7 220 1,-6-167-563,4 10-435,-5 192 0,-12-239 0,7-71 0,-1 63 0,12 40 0,-6 117 0,-11-193 0,8-59 0,2 0 0,-2 33 0,8 111 0,-4 69 0,-3-202 0,-1 0 0,-14 40 0,12-46 0,1 0 0,1 0 0,-5 55 0,14 102 0,-5 95 0,-13-196 0,10-61 0,0 1 0,-1 31 0,6 37 0,2-59 0,-2-1 0,-1 0 0,-2 1 0,-1-1 0,-1 0 0,-2-1 0,-14 43 0,14-50 0,1 0 0,1 0 0,1 0 0,1 0 0,1 1 0,1-1 0,1 1 0,5 26 0,-3-8 0,-4 52 0,-13-10 0,10-63 0,0 0 0,-1 35 0,5 267 90,2-152-1545,-1-145-5371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8T04:52:39.1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 0 24575,'0'6'0,"0"6"0,-5 2 0,-2 3 0,0 5 0,2 3 0,1 3 0,1 2 0,2 1 0,0-5-8191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2:40:43.8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24575,'6'0'0,"2"6"0,0 8 0,-2 7 0,-1 6 0,-3-1-8191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2:40:44.3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35 24575,'5'0'0,"9"0"0,7 0 0,7 0 0,3 0 0,-2-6 0,-1-2 0,1 1 0,1 1 0,1 2 0,-3 1-8191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2:40:45.1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73 1 24575,'5'-1'0,"-1"1"0,1 0 0,0 1 0,0-1 0,-1 1 0,1 0 0,0 0 0,-1 1 0,1-1 0,-1 1 0,1 0 0,-1 0 0,0 0 0,0 1 0,5 3 0,-6-2 0,0-1 0,-1 1 0,1-1 0,-1 1 0,0 0 0,0 0 0,0 0 0,0 0 0,-1 0 0,1 0 0,-1 1 0,0-1 0,-1 0 0,1 1 0,-1-1 0,0 1 0,0 3 0,0 1 0,-1-1 0,0 0 0,0 1 0,-1-1 0,0 0 0,0 0 0,-1-1 0,0 1 0,0 0 0,-1-1 0,-7 11 0,10-15 0,-2 0 0,1 0 0,0 0 0,0 0 0,-1-1 0,0 1 0,1-1 0,-1 0 0,0 0 0,0 0 0,0 0 0,0 0 0,0-1 0,-1 1 0,1-1 0,-1 0 0,1 0 0,-1 0 0,1-1 0,-1 1 0,1-1 0,-1 1 0,1-1 0,-1-1 0,0 1 0,1 0 0,-1-1 0,-5-1 0,6 0 6,0 1-1,0 0 1,1-1-1,-1 1 0,0-1 1,1 0-1,0 0 1,-1 0-1,1 0 1,0 0-1,0-1 1,0 1-1,1-1 0,-1 1 1,0-1-1,1 0 1,0 1-1,0-1 1,0 0-1,0 0 1,-1-4-1,0 0-170,1 0 0,0 1 0,1-1 0,-1 0 0,1 0 0,0 1 0,1-1 0,1-11 0,6-6-6661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2:40:46.7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350 21 24575,'12'0'0,"-1"-2"0,1 0 0,18-4 0,-23 3 0,0 1 0,1 0 0,-1 1 0,1 0 0,-1 0 0,1 1 0,-1-1 0,1 2 0,-1-1 0,14 3 0,-17-1 0,-1-1 0,0 1 0,0 0 0,0 0 0,0 0 0,0 0 0,-1 1 0,1-1 0,-1 1 0,0-1 0,1 1 0,-1 0 0,0 0 0,0 0 0,-1 0 0,1 0 0,-1 1 0,0-1 0,1 0 0,-1 1 0,-1-1 0,1 1 0,0 4 0,1 11 0,0 1 0,-1 0 0,-3 20 0,2-21 0,0 48 0,1-29 0,-2 0 0,-10 69 0,10-97 0,-1 0 0,-1-1 0,0 1 0,0-1 0,-1 0 0,0 0 0,-1 0 0,0-1 0,0 1 0,-1-1 0,0 0 0,0-1 0,-1 1 0,0-1 0,-14 11 0,12-13 0,1-1 0,-1 0 0,0 0 0,0-1 0,-1 0 0,1-1 0,0 0 0,-1 0 0,0-1 0,-16 0 0,14-1 0,-1 0 0,1-1 0,-1 0 0,1-1 0,-1-1 0,1 1 0,-22-10 0,26 6 0,0 0 0,0 0 0,0-1 0,1 0 0,0-1 0,0 0 0,1 0 0,0 0 0,1-1 0,-1 0 0,-6-17 0,-21-28 0,21 38 0,0-1 0,1 0 0,1-1 0,0 0 0,2 0 0,0-1 0,1 0 0,0 0 0,2-1 0,0 0 0,2 0 0,0 0 0,1 0 0,1-31 0,2 47 0,-1 0 0,1 0 0,0 0 0,0 1 0,0-1 0,0 0 0,1 1 0,-1-1 0,1 1 0,0 0 0,0-1 0,0 1 0,1 0 0,-1 0 0,1 0 0,3-3 0,0 2 0,0 0 0,0 0 0,0 0 0,1 1 0,-1 0 0,1 0 0,0 1 0,8-3 0,10 0 0,1 1 0,-1 2 0,47 0 0,-46 1 0,-1 1 0,0 1 0,1 1 0,-1 1 0,0 2 0,-1 0 0,1 2 0,45 18 0,-46-14-1365,-2-3-5461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2:43:05.4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0 107 24575,'21'-1'0,"0"-1"0,0-1 0,28-8 0,-25 5 0,49-6 0,72 12 0,-100 2 0,-1-3 0,1-1 0,62-11 0,-45 4 0,1 2 0,1 3 0,97 5 0,80-3 0,-133-15 0,-70 10 0,66-5 0,415 11 0,-244 3 0,-244 0 0,1 2 0,-1 1 0,0 1 0,37 12 0,-36-8 0,0-2 0,0-1 0,60 4 0,-30-10 0,-14-2 0,0 3 0,53 9 0,-10 1 0,0-5 0,120-4 0,-166-4 0,-15 3 0,0 1 0,44 9 0,36 5 0,-71-13 0,42 10 0,-42-7 0,45 4 0,37 6 0,-80-10 0,41 3 0,-49-7 0,50 12 0,-53-9 0,0 0 0,37 1 0,688-6 0,-361-3 0,-295 3 0,114-3 0,-129-15 0,-63 11 0,1 2 0,27-3 0,1 4 0,-9 1 0,0-1 0,48-11 0,-61 9-455,0 1 0,40-1 0,-39 5-6371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2:43:26.4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39 24575,'124'2'0,"136"-5"0,-176-13 0,-62 10 0,0 2 0,26-3 0,31 3 0,118 8 0,-175 0 23,0 1-1,0 0 0,-1 2 0,0 0 1,34 17-1,-30-12-522,0-1 1,46 11-1,-46-17-6326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2:43:27.8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41 24575,'33'-1'0,"-1"-1"0,1-1 0,53-13 0,-31 8 0,0 1 0,0 3 0,108 7 0,-47-1 0,335-2-1365,-421 0-5461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2:43:29.6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24575,'906'0'-1365,"-876"0"-5461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2:45:23.2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24575,'31'3'0,"0"1"0,0 1 0,-1 2 0,50 16 0,-6-1 0,-35-11 0,-12-3 0,1-1 0,1-1 0,-1-2 0,32 2 0,324-8 0,-358 1 0,1-2 0,45-10 0,-44 6 0,1 2 0,32-1 0,627 4 82,-333 5-1529,-325-3-5379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2:46:32.2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180 1 24575,'0'732'0,"-2"-709"0,0-1 0,-1 1 0,-1-1 0,-1 0 0,-2 0 0,0 0 0,-1-1 0,-1 0 0,0 0 0,-18 26 0,26-45 0,0 0 0,-1 0 0,1 0 0,-1 0 0,1 0 0,-1-1 0,1 1 0,-1 0 0,0-1 0,0 1 0,0-1 0,0 1 0,0-1 0,0 0 0,0 0 0,-1 0 0,1 0 0,0-1 0,0 1 0,-1 0 0,1-1 0,-1 0 0,1 1 0,0-1 0,-4 0 0,4-1 0,-1 0 0,1 0 0,0 0 0,0-1 0,0 1 0,0-1 0,0 1 0,0-1 0,1 1 0,-1-1 0,0 0 0,1 0 0,-1 0 0,1 0 0,0 0 0,0 0 0,0 0 0,0-1 0,0 1 0,0 0 0,0-1 0,1 1 0,-1 0 0,0-6 0,-2-16 0,1 0 0,1-1 0,2-27 0,35 238 0,-34-162 0,-1-1 0,2 1 0,0-1 0,12 40 0,-13-57 0,0-1 0,0 0 0,0 0 0,0 0 0,1-1 0,0 1 0,0-1 0,0 1 0,0-1 0,1 0 0,0 0 0,0 0 0,0-1 0,0 1 0,0-1 0,1 0 0,-1 0 0,1-1 0,0 1 0,0-1 0,0 0 0,6 1 0,-4-1 0,0-1 0,1 1 0,-1-2 0,1 1 0,-1-1 0,1 0 0,-1-1 0,1 0 0,-1 0 0,1 0 0,-1-1 0,0 0 0,0-1 0,0 0 0,0 0 0,0 0 0,11-8 0,-6 2 0,-1-1 0,0 0 0,0-1 0,-1 0 0,0 0 0,-1-1 0,15-26 0,155-261 0,-174 289-195,-1 1 0,0-1 0,0 0 0,-1 0 0,-1-1 0,3-15 0,-2-1-6631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8T04:52:39.4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 91 24575,'2'100'0,"-5"111"0,-12-125 0,10-62 0,1 0 0,-2 27 0,8-29 0,-2-22 0,0 0 0,0 1 0,1-1 0,-1 0 0,0 0 0,0 0 0,0 0 0,0 0 0,1 0 0,-1 0 0,0 0 0,0 0 0,0 0 0,0 0 0,1 0 0,-1 1 0,0-1 0,0 0 0,0 0 0,1-1 0,-1 1 0,0 0 0,0 0 0,0 0 0,0 0 0,1 0 0,-1 0 0,0 0 0,0 0 0,0 0 0,0 0 0,1 0 0,-1 0 0,0-1 0,0 1 0,0 0 0,0 0 0,0 0 0,1 0 0,-1 0 0,0-1 0,0 1 0,0 0 0,0 0 0,0 0 0,0 0 0,0-1 0,0 1 0,0 0 0,21-41 0,-10 19 0,85-153 0,-69 126 0,3 2 0,68-83 0,-61 84 0,-27 34-118,-4 3-21,1 0 1,-1 0-1,2 1 1,-1 1-1,1-1 1,1 1-1,-1 0 0,10-5 1,1 4-6688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2:46:33.3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24575,'9'0'0,"1"0"0,0 0 0,0 0 0,1 1 0,-1 0 0,19 6 0,-26-6 0,0 0 0,0 1 0,0 0 0,0-1 0,0 1 0,-1 0 0,1 1 0,0-1 0,-1 0 0,0 1 0,0-1 0,0 1 0,0 0 0,0-1 0,0 1 0,-1 0 0,1 0 0,-1 0 0,0 1 0,0-1 0,0 0 0,0 4 0,1 1 0,-1 0 0,-1-1 0,1 1 0,-1 0 0,-1 0 0,0 0 0,0-1 0,0 1 0,-1-1 0,0 1 0,0-1 0,-1 1 0,0-1 0,0 0 0,-1 0 0,0-1 0,0 1 0,-1-1 0,1 0 0,-1 0 0,-1 0 0,1-1 0,-1 0 0,0 0 0,0 0 0,-12 6 0,17-10-33,0-1 0,0 1-1,0-1 1,0 1 0,-1-1-1,1 0 1,0 1 0,0-1 0,-1 0-1,1 0 1,0 0 0,0 0-1,-1 0 1,1 0 0,0 0-1,-1-1 1,1 1 0,0 0 0,0-1-1,0 1 1,-1-1 0,1 1-1,0-1 1,0 1 0,0-1-1,0 0 1,0 0 0,0 0 0,0 1-1,0-1 1,0 0 0,0 0-1,1 0 1,-1 0 0,0-1-1,1 1 1,-1 0 0,1 0 0,-1 0-1,0-3 1,-5-15-6793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2:46:33.6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24575,'6'0'0,"2"6"0,6 2 0,0 6 0,3 0 0,0 3 0,2 0 0,-2 2 0,3-2 0,-3 3 0,1-3 0,-1 1 0,2-1 0,-3 2 0,-3-3-8191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2:46:36.2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24575,'0'6'0,"0"8"0,0 7 0,0 6 0,0 5 0,0 2 0,0 2 0,0 0 0,0 1 0,0-1 0,0-1 0,0 1 0,0-1 0,0 0 0,0-1 0,0 1 0,0 0 0,0-6-8191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2:46:36.6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24575,'6'0'0,"7"0"0,9 0 0,5 0 0,5 0 0,2 0 0,-4 0-8191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2:46:37.3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 24575,'77'-2'0,"87"5"0,-161-3 0,0 0 0,0 0 0,0 0 0,0 1 0,0-1 0,0 1 0,0 0 0,0 0 0,0 0 0,-1 0 0,1 1 0,0-1 0,-1 1 0,1-1 0,-1 1 0,0 0 0,1 0 0,-1 0 0,0 0 0,0 1 0,0-1 0,1 4 0,-1-3 0,-1 1 0,0-1 0,0 1 0,-1 0 0,1 0 0,-1-1 0,0 1 0,1 0 0,-2 0 0,1 0 0,0-1 0,-1 1 0,0 0 0,0-1 0,-2 6 0,-1 2 0,0 0 0,-1-1 0,-1 0 0,0 0 0,0 0 0,-1 0 0,0-1 0,-1 0 0,0-1 0,-15 14 0,17-18-195,1-1 0,-1 0 0,0-1 0,0 1 0,0-1 0,-8 2 0,-11 2-6631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2:46:37.8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24575,'5'0'0,"9"0"0,7 0 0,7 0 0,3 0 0,3 0 0,-10 0 0,-9 0-8191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2:46:38.2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24575,'6'0'0,"7"0"0,9 0 0,-1 6 0,3 2 0,3-1 0,3-1 0,2-2 0,2-1 0,0-1 0,1-2 0,-5-6 0,-3-2 0,1 1 0,1 0 0,-4 3-8191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2:46:38.5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117 0 24575,'0'6'0,"-6"2"0,-2 5 0,0 7 0,-4 0 0,-6 2 0,0 4 0,3 2 0,-2-2 0,2-6-8191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2:46:39.2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24575,'0'525'0,"0"-520"0,0 0 0,0 0 0,0 0 0,1 0 0,0 0 0,0 0 0,0 0 0,0-1 0,1 1 0,0 0 0,0-1 0,0 1 0,0-1 0,6 8 0,-4-9 0,-1 0 0,1 0 0,0 0 0,0-1 0,0 1 0,0-1 0,0 0 0,1 0 0,-1-1 0,1 1 0,-1-1 0,1 0 0,0-1 0,-1 1 0,1-1 0,5 0 0,0 1 0,-1 0 0,0-2 0,0 1 0,1-1 0,-1 0 0,0-1 0,0 0 0,0-1 0,0 0 0,13-6 0,-18 7 0,1-1 0,0 0 0,-1-1 0,0 1 0,0-1 0,0 0 0,-1 0 0,1 0 0,-1 0 0,0-1 0,0 0 0,0 1 0,-1-1 0,1 0 0,-1 0 0,0 0 0,-1 0 0,1-1 0,0-8 0,1-14 0,-1 0 0,-3-52 0,-1 63 0,1-1 0,1 1 0,0-1 0,1 1 0,1-1 0,1 1 0,0 0 0,2 0 0,-1 0 0,11-22 0,-9 27-195,0 0 0,-1-1 0,0 0 0,-1 0 0,-1 0 0,3-15 0,-3 1-6631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2:46:39.7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24575,'0'6'0,"5"2"0,9 0 0,7-2 0,7-2 0,3-1 0,3-1 0,-4-2-8191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8T04:52:40.2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0 200 24575,'0'3'0,"0"-1"0,1 0 0,-1 1 0,0-1 0,1 0 0,-1 0 0,1 1 0,0-1 0,0 0 0,0 0 0,0 0 0,0 0 0,0 0 0,1 0 0,-1 0 0,0-1 0,1 1 0,0 0 0,-1-1 0,1 1 0,3 1 0,0 0 0,0-1 0,0 1 0,0-1 0,1 0 0,-1 0 0,1-1 0,-1 1 0,11 0 0,-5-1 0,1 0 0,-1-1 0,1 0 0,-1-1 0,1-1 0,-1 0 0,1 0 0,17-6 0,-14-2 0,1 0 0,-1-1 0,-1 0 0,0-1 0,-1-1 0,0 0 0,-1 0 0,0-2 0,10-15 0,-17 21 0,1-1 0,-1 1 0,-1-1 0,0 0 0,0 0 0,-1 0 0,0 0 0,1-15 0,-3 25 0,-1-1 0,0 1 0,0 0 0,0-1 0,0 1 0,0 0 0,0-1 0,0 1 0,0 0 0,0-1 0,0 1 0,0 0 0,0 0 0,0-1 0,0 1 0,0 0 0,0-1 0,0 1 0,0 0 0,-1-1 0,1 1 0,0 0 0,0 0 0,0-1 0,0 1 0,-1 0 0,1 0 0,0-1 0,0 1 0,-1 0 0,1 0 0,0 0 0,0-1 0,-1 1 0,1 0 0,0 0 0,0 0 0,-1 0 0,1 0 0,0 0 0,-1-1 0,0 1 0,-12 10 0,-10 19 0,2 4 0,1 1 0,-28 72 0,34-76 0,-1-1 0,-21 29 0,23-37 0,6-8 0,-1 1 0,1 0 0,1 0 0,1 1 0,0-1 0,1 1 0,0 0 0,1 1 0,-1 16 0,4-29 4,0 1 0,0-1-1,0 0 1,0 0-1,1 0 1,0 0 0,-1 0-1,1 0 1,0 0 0,0 0-1,1 0 1,-1 0-1,1 0 1,-1-1 0,1 1-1,0 0 1,0-1 0,0 0-1,0 1 1,0-1-1,1 0 1,-1 0 0,1 0-1,-1-1 1,1 1 0,0 0-1,0-1 1,0 0-1,0 0 1,0 0 0,0 0-1,5 1 1,-3-1-75,0-1 1,0 0-1,0 0 0,0 0 0,0-1 1,-1 1-1,1-1 0,0 0 1,0-1-1,-1 1 0,1-1 0,-1 0 1,1 0-1,-1 0 0,0-1 1,0 1-1,0-1 0,0 0 0,0 0 1,5-6-1,3-7-6755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2:46:40.1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72 1 24575,'0'26'0,"1"23"0,-2 0 0,-2 0 0,-15 70 0,-18 76 0,29-149-455,3 0 0,1 71 0,3-87-6371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2:46:40.5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24575,'7'0'0,"6"0"0,9 0 0,5 0 0,4 0 0,-2 0-8191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2:46:40.9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24575,'19'0'0,"3"0"0,0 0 0,-1 1 0,1 1 0,31 8 0,-48-9 0,-1 0 0,1 0 0,-1 1 0,1 0 0,-1 0 0,0 0 0,0 1 0,0 0 0,0-1 0,0 1 0,0 0 0,-1 1 0,1-1 0,-1 1 0,0-1 0,0 1 0,-1 0 0,1 0 0,-1 1 0,0-1 0,0 0 0,0 1 0,0-1 0,-1 1 0,2 9 0,-1 4-114,-1 1 1,0 0-1,-2-1 0,0 1 0,-1 0 1,-1-1-1,-1 0 0,0 1 0,-1-1 1,-1-1-1,-10 22 0,5-19-6712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2:46:41.5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 1 24575,'6'0'0,"0"0"0,-1 0 0,1 1 0,0-1 0,-1 1 0,1 1 0,-1-1 0,1 1 0,9 4 0,-12-4 0,0 0 0,0 0 0,-1 1 0,1-1 0,-1 1 0,1-1 0,-1 1 0,0 0 0,0 0 0,-1 0 0,1 0 0,0 0 0,-1 0 0,0 1 0,0-1 0,0 0 0,1 6 0,0 3 0,0 0 0,0-1 0,-1 1 0,-1 0 0,0 0 0,0 0 0,-2 0 0,1-1 0,-1 1 0,-1 0 0,0-1 0,-1 0 0,0 1 0,-1-1 0,0-1 0,0 1 0,-1-1 0,-1 0 0,0 0 0,-11 12 0,14-19-151,1 0-1,-1 0 0,0 0 0,0 0 1,0-1-1,0 0 0,0 0 1,-9 3-1,-10 2-6674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2:46:41.9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14 24575,'6'0'0,"8"0"0,8 0 0,5 0 0,5 0 0,2 0 0,2 0 0,0 0 0,-6-6 0,-7-2-8191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2:46:42.3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99 0 24575,'0'6'0,"-6"8"0,-2 7 0,-5 1 0,-1 1 0,2 4 0,-2 3 0,0 2 0,4-10 0,2-9-8191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2:46:42.7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24575,'0'6'0,"0"8"0,0 7 0,0 7 0,0 3 0,0 4 0,0 0 0,0 2 0,0-1 0,0 0 0,0-1 0,0 1 0,0-1 0,0 0 0,0 0 0,0 0 0,0 0 0,0-7-8191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2:46:43.4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 1 24575,'4'1'0,"1"0"0,-1 0 0,0 0 0,1 0 0,-1 1 0,0 0 0,5 3 0,25 8 0,-23-11 0,-1 1 0,0 0 0,0 0 0,0 1 0,0 0 0,0 1 0,-1 0 0,1 0 0,9 8 0,-17-11 0,0 0 0,0 0 0,0 0 0,0 1 0,0-1 0,0 0 0,0 1 0,-1-1 0,1 1 0,-1 0 0,0-1 0,0 1 0,0 0 0,0 0 0,0 0 0,-1 0 0,1 0 0,-1 0 0,0 0 0,0 0 0,0 0 0,0-1 0,-1 1 0,1 0 0,-1 0 0,1 0 0,-1 0 0,0 0 0,0 0 0,-1-1 0,1 1 0,0 0 0,-1-1 0,0 1 0,1-1 0,-1 0 0,0 0 0,-3 3 0,-5 6 0,0-1 0,-1 0 0,-1-1 0,0-1 0,0 1 0,0-2 0,-1 0 0,0 0 0,-1-1 0,-22 7 0,34-13 0,-1 1 0,0 0 0,0-1 0,1 1 0,-1 1 0,0-1 0,1 0 0,-1 1 0,1-1 0,0 1 0,-1-1 0,1 1 0,0 0 0,0 0 0,0 0 0,0 1 0,1-1 0,-1 0 0,0 1 0,1-1 0,0 1 0,-1-1 0,1 1 0,0 0 0,1-1 0,-1 1 0,-1 6 0,3-6 0,0 0 0,0 0 0,0 1 0,0-1 0,0 0 0,1 0 0,-1 0 0,1 0 0,0 0 0,0-1 0,0 1 0,0 0 0,0-1 0,1 1 0,-1-1 0,1 0 0,0 0 0,-1 0 0,1 0 0,0-1 0,0 1 0,0-1 0,5 2 0,-1 1 15,1-1 0,0-1 0,0 1 0,0-1 0,0 0 0,1-1 0,8 1 0,-14-2-77,0 0 0,0 0 0,0-1 0,0 1 1,0 0-1,0-1 0,-1 0 0,1 0 0,0 0 0,0 0 0,-1 0 0,1 0 1,-1-1-1,1 1 0,-1-1 0,0 0 0,1 1 0,-1-1 0,0 0 0,0-1 1,0 1-1,0 0 0,2-4 0,6-16-6764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2:46:43.9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36 24575,'6'0'0,"8"0"0,1-6 0,4-1 0,5-1 0,4 2 0,4 2 0,2 2 0,0 0 0,-4 2-8191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2:46:44.4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237 1 24575,'-1'13'0,"0"1"0,0-1 0,-2 0 0,1 0 0,-2 1 0,0-2 0,0 1 0,-1 0 0,-1-1 0,0 0 0,0 0 0,-2-1 0,1 0 0,-1 0 0,-1 0 0,-11 10 0,-8 19 0,-11 14 0,38-52 0,-1 0 0,0 0 0,1 0 0,-1-1 0,0 1 0,0-1 0,0 1 0,0-1 0,0 0 0,0 0 0,0 0 0,-1 0 0,1 0 0,0 0 0,-1-1 0,1 1 0,0-1 0,-1 0 0,1 1 0,-4-1 0,-9-7-1365,3-6-5461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8T04:52:41.3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0 313 24575,'58'2'0,"-41"0"0,1-1 0,-1-1 0,1 0 0,-1-1 0,1-1 0,29-7 0,-42 6 0,0 0 0,-1 0 0,1 0 0,-1-1 0,0 0 0,0 0 0,0 0 0,0 0 0,-1 0 0,0-1 0,0 0 0,0 1 0,4-11 0,1-3 0,0-1 0,7-28 0,-13 39 0,0 1 0,0-1 0,-1 0 0,0 0 0,-1 0 0,0 0 0,0 1 0,-1-1 0,0 0 0,0 0 0,-3-9 0,3 13 0,-1 1 0,1 0 0,-1 0 0,1 0 0,-1 0 0,0 0 0,0 1 0,0-1 0,-1 1 0,1-1 0,-1 1 0,1 0 0,-1 0 0,0 0 0,0 0 0,0 0 0,0 0 0,0 1 0,0 0 0,0-1 0,0 1 0,-1 1 0,1-1 0,0 0 0,-1 1 0,1-1 0,0 1 0,-5 0 0,5 1 0,0-1 0,-1 1 0,1-1 0,0 1 0,-1 0 0,1 0 0,0 0 0,0 1 0,0-1 0,0 1 0,0 0 0,0-1 0,1 2 0,-1-1 0,0 0 0,1 0 0,0 1 0,-1-1 0,1 1 0,0 0 0,0-1 0,1 1 0,-1 0 0,-1 5 0,-5 9 0,1 1 0,0 0 0,-4 24 0,2-11 0,-13 70-1365,14-83-5461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2:46:44.7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24575,'6'0'0,"8"0"0,8 0 0,-1 6 0,-3 7 0,-5 8 0,1 1 0,-1 1 0,-4 4 0,3-3 0,0 0 0,-3 2 0,3-3 0,0-6-8191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2:46:45.1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50 24575,'6'0'0,"8"0"0,7 0 0,7 0 0,-3-6 0,2-2 0,1 1 0,2 1 0,2 2 0,2 1 0,0 2 0,1 0 0,-6-5 0,-8-2-8191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2:46:45.4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73 1 24575,'0'6'0,"0"7"0,0 9 0,-6 5 0,-2 4 0,-5 3 0,-1 2 0,2 0 0,3 1 0,3-1 0,3 0 0,1-1 0,2 0 0,0-12 0,1-15 0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2:46:45.9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47 24575,'3'0'0,"0"0"0,0 0 0,0 1 0,0-1 0,0 1 0,0 0 0,0 0 0,0 0 0,-1 0 0,1 1 0,0-1 0,-1 1 0,1-1 0,-1 1 0,0 0 0,0 0 0,4 3 0,-2 1 0,1 0 0,-1 0 0,-1 0 0,1 0 0,-1 0 0,0 1 0,3 7 0,0 6 0,-1-1 0,-1 1 0,-1 0 0,2 29 0,-4-28 0,0 52 0,-1-69 0,0 0 0,-1 0 0,0 0 0,0 0 0,0 0 0,0 0 0,0 0 0,-1 0 0,0 0 0,1-1 0,-1 1 0,-1-1 0,-4 7 0,7-9 0,-1-1 0,1 1 0,-1-1 0,1 1 0,-1 0 0,0-1 0,1 1 0,-1-1 0,0 1 0,1-1 0,-1 0 0,0 1 0,0-1 0,1 0 0,-1 1 0,0-1 0,0 0 0,0 0 0,0 0 0,1 0 0,-1 0 0,0 0 0,0 0 0,0 0 0,0 0 0,1 0 0,-1 0 0,0 0 0,-1-1 0,0 0 0,1-1 0,-1 1 0,1 0 0,0-1 0,0 1 0,0-1 0,0 1 0,0-1 0,0 1 0,0-1 0,0 0 0,-1-3 0,-9-53 0,8 31 24,2-1 0,1 1 0,1-1 0,5-33 0,-4 51-130,1-1 0,-1 0 0,2 1 0,-1 0 0,2 0 0,-1 0-1,1 0 1,1 1 0,0-1 0,0 2 0,0-1 0,1 0 0,13-11 0,0 3-6720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2:46:46.3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133 1 24575,'2'0'0,"-1"0"0,0 1 0,0-1 0,0 1 0,1-1 0,-1 1 0,0-1 0,0 1 0,0 0 0,0 0 0,0-1 0,0 1 0,0 0 0,-1 0 0,1 0 0,0 0 0,0 0 0,-1 0 0,1 0 0,0 0 0,-1 0 0,1 1 0,-1-1 0,0 0 0,1 0 0,-1 3 0,8 36 0,-8-36 0,3 28 0,-1-1 0,-2 0 0,-1 1 0,-2-1 0,0 0 0,-12 41 0,-21 136 0,34-199-76,1 0 1,-2-1-1,1 1 0,-1-1 0,0 1 0,-1-1 0,0 0 0,0 0 1,-1 0-1,0-1 0,0 0 0,-1 0 0,1 0 0,-2 0 1,1-1-1,-1 0 0,-7 5 0,-10 1-6750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2:46:47.3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226 1 24575,'0'6'0,"0"-1"0,-1 1 0,0 0 0,0 0 0,-1 0 0,1 0 0,-1-1 0,-1 1 0,1-1 0,-1 1 0,0-1 0,0 0 0,0 0 0,-1 0 0,0-1 0,-8 9 0,-4 1 0,-2 0 0,1-2 0,-28 15 0,-21 17 0,64-43 0,1 0 0,0 0 0,0-1 0,-1 1 0,1 0 0,0 0 0,0 1 0,0-1 0,0 0 0,0 0 0,1 0 0,-1 1 0,0-1 0,0 0 0,1 1 0,-1-1 0,1 0 0,-1 1 0,1-1 0,0 1 0,0-1 0,-1 1 0,1-1 0,0 1 0,0-1 0,1 3 0,0-3 0,0 0 0,0 0 0,0 0 0,0-1 0,0 1 0,0 0 0,0-1 0,0 1 0,1-1 0,-1 1 0,0-1 0,0 0 0,1 1 0,-1-1 0,0 0 0,1 0 0,-1 0 0,0 0 0,1 0 0,-1 0 0,0 0 0,0-1 0,1 1 0,-1 0 0,0-1 0,0 1 0,1-1 0,-1 1 0,0-1 0,0 1 0,1-2 0,210-86 0,-166 70 0,-34 14 0,0 0 0,0-1 0,0-1 0,15-9 0,77-53 0,-88 60 0,-13 15 0,-17 23 0,-46 33 0,46-50 0,1 0 0,0 1 0,1 0 0,-13 21 0,17-22 0,9-15 0,16-24 0,-12 20 0,0 0 0,1 0 0,-1 0 0,1 0 0,10-6 0,-13 11 0,-1-1 0,1 1 0,-1 0 0,1 0 0,0 0 0,-1 0 0,1 0 0,0 1 0,0 0 0,0-1 0,-1 1 0,1 0 0,0 0 0,0 0 0,0 0 0,0 1 0,-1-1 0,6 3 0,-6-2-39,0-1 0,0 1 0,1 0 0,-1-1 0,0 1 0,1-1 0,-1 1 0,0-1 0,1 0 0,-1 0 0,0 0 0,0-1 0,1 1 0,-1 0 0,0-1 0,1 0 0,-1 1 0,0-1 0,0 0 0,0 0 0,0 0 0,0 0 0,0-1 0,0 1 0,0 0 0,0-1 0,-1 0 0,1 1 0,0-1 0,-1 0 0,0 0 0,1 0 0,-1 0 0,1-2 0,8-17-6787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2:46:47.9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 24575,'100'-2'0,"113"5"0,-208-3 0,0 0 0,0 1 0,-1 0 0,1 0 0,0 0 0,-1 0 0,1 1 0,-1 0 0,1 0 0,-1 0 0,0 0 0,0 1 0,0-1 0,0 1 0,0 0 0,-1 0 0,1 1 0,4 5 0,-5-3 0,1 0 0,-1 1 0,0 0 0,-1-1 0,0 1 0,0 0 0,0 0 0,-1 0 0,0 1 0,0-1 0,-1 11 0,-1-3 0,0 0 0,0 0 0,-2 0 0,0-1 0,0 1 0,-2-1 0,1 0 0,-2 0 0,0 0 0,-1-1 0,0 0 0,-1 0 0,-15 20 0,-11 21 0,26-38 0,-1-1 0,0 0 0,-1-1 0,-1 0 0,0-1 0,-26 25 0,36-38 0,1 1 0,-1-1 0,1 1 0,-1 0 0,1-1 0,-1 1 0,0-1 0,1 0 0,-1 1 0,0-1 0,1 1 0,-1-1 0,0 0 0,0 0 0,1 1 0,-1-1 0,0 0 0,0 0 0,1 0 0,-1 0 0,0 0 0,0 0 0,0 0 0,1 0 0,-1 0 0,0 0 0,0-1 0,1 1 0,-1 0 0,0 0 0,0-1 0,1 1 0,-1 0 0,0-1 0,1 1 0,-1-1 0,1 1 0,-1-1 0,0 1 0,1-1 0,-1 0 0,1 1 0,-1-1 0,1 1 0,0-1 0,-1 0 0,1 0 0,0 1 0,-1-1 0,1 0 0,0 1 0,0-1 0,0 0 0,-1 0 0,1-1 0,0-2 0,-1 0 0,1 0 0,0 0 0,0 0 0,0 0 0,0 0 0,1 0 0,0 0 0,1-6 0,77-152 0,-65 129-1365,-1 3-5461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2:46:48.2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51 1 24575,'0'455'0,"-2"-422"0,-1 1 0,-11 42 0,7-39 0,-4 60 0,11-72-84,0-12-236,0 0-1,-1 0 1,-4 21 0,-2-12-6506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2:46:49.8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24575,'237'0'0,"-251"3"0,1 0 0,0 1 0,0 1 0,0 0 0,0 1 0,-22 14 0,27-16 0,1 1 0,1 0 0,-1 0 0,1 0 0,0 1 0,0 0 0,0 1 0,1-1 0,0 1 0,0 0 0,-7 15 0,11-19 0,0 0 0,0 0 0,0 0 0,0 0 0,1 1 0,-1-1 0,1 0 0,0 0 0,0 1 0,0-1 0,0 0 0,0 1 0,1-1 0,0 0 0,-1 1 0,1-1 0,0 0 0,1 0 0,-1 0 0,1 0 0,-1 0 0,1 0 0,0-1 0,0 1 0,0 0 0,0-1 0,0 1 0,1-1 0,-1 0 0,1 0 0,0 0 0,5 3 0,48 24-1365,-28-19-5461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2:46:50.5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67 1 24575,'54'0'0,"-57"5"0,-1 0 0,0 0 0,0 0 0,0 0 0,-1-1 0,1 0 0,-7 5 0,0 1 0,0 0 0,0 1 0,2 0 0,-18 24 0,26-33 0,0-1 0,-1 1 0,1 0 0,0 0 0,0 0 0,0 0 0,0 0 0,0 0 0,1 0 0,-1 0 0,0 0 0,1 0 0,0 0 0,0 1 0,-1-1 0,1 0 0,0 0 0,1 0 0,-1 0 0,0 1 0,1-1 0,-1 0 0,1 0 0,-1 0 0,1 0 0,0 0 0,0 0 0,0 0 0,0 0 0,1-1 0,-1 1 0,0 0 0,1-1 0,-1 1 0,1 0 0,-1-1 0,1 0 0,0 1 0,0-1 0,-1 0 0,1 0 0,0 0 0,4 1 0,-2 0 0,0-1 0,1 0 0,-1 0 0,0 0 0,0 0 0,0-1 0,1 1 0,-1-1 0,0 0 0,1-1 0,-1 1 0,0-1 0,0 0 0,0 0 0,1 0 0,-1 0 0,0-1 0,0 0 0,-1 0 0,1 0 0,0 0 0,4-4 0,5-4 0,0-1 0,-1-1 0,-1 0 0,16-20 0,-13 11-1365,-3 1-5461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8T04:52:42.6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24575,'5'0'0,"7"0"0,7 0 0,5 0 0,5 0 0,-4 6 0,0 1 0,0 0 0,-8-2 0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2:46:50.9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24575,'0'697'-1365,"0"-667"-5461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2:46:51.2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22 24575,'6'0'0,"8"0"0,7 0 0,1-6 0,2-2 0,-3 1-8191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2:46:51.5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 1 24575,'1'89'0,"-3"100"0,-14-104 0,10-62 0,1-1 0,-1 25 0,4 112-1365,3-144-5461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2:46:52.5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53 24575,'112'-2'0,"125"5"0,-234-3 0,1 1 0,-1-1 0,1 1 0,-1 0 0,0 0 0,1 1 0,-1-1 0,0 1 0,0-1 0,0 1 0,0 0 0,0 0 0,0 0 0,-1 1 0,1-1 0,-1 1 0,1-1 0,-1 1 0,0 0 0,0 0 0,0 0 0,-1 0 0,1 0 0,-1 0 0,1 1 0,-1-1 0,0 0 0,-1 1 0,1-1 0,0 6 0,2 12 0,-2-1 0,0 1 0,-2 0 0,-2 24 0,0-7 0,3-4 0,0-21 0,0-1 0,0 1 0,-1-1 0,-1 1 0,-4 14 0,6-24 0,-2 0 0,1 0 0,0 0 0,-1 0 0,1 0 0,-1 0 0,0-1 0,0 1 0,0 0 0,0-1 0,-1 0 0,1 1 0,-1-1 0,1 0 0,-1-1 0,0 1 0,0 0 0,1-1 0,-1 1 0,0-1 0,-1 0 0,1 0 0,0 0 0,-6 1 0,-10 1 0,-1-1 0,0-1 0,0 0 0,-27-4 0,41 3 0,0-1 0,0 1 0,1-1 0,-1 0 0,0-1 0,1 0 0,-1 1 0,1-2 0,0 1 0,-1-1 0,1 0 0,0 0 0,1 0 0,-1 0 0,0-1 0,1 0 0,0 0 0,0 0 0,-5-7 0,8 7 0,-1 0 0,1 0 0,-1 0 0,1 0 0,0 0 0,0 0 0,1-1 0,0 1 0,-1 0 0,1 0 0,1-1 0,-1 1 0,0 0 0,3-8 0,25-63 0,-8 23 0,0-22 18,17-54-1401,-27 106-5443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2:46:53.0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31 24575,'524'0'0,"-505"-1"12,-1-1 0,1-1 0,25-7 0,2 0-1425,-21 5-5413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2:46:53.3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1 24575,'0'6'0,"0"8"0,0 7 0,0 6 0,0 5 0,-6-4 0,-2 0 0,1-5-8191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2:46:54.1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1 24575,'-1'39'0,"-1"-23"0,2 0 0,0 0 0,1 0 0,4 25 0,-4-37 0,0-1 0,0 1 0,0-1 0,0 0 0,1 1 0,-1-1 0,1 0 0,0 0 0,0 0 0,0 0 0,1 0 0,-1-1 0,1 1 0,-1-1 0,1 1 0,0-1 0,0 0 0,0 0 0,0 0 0,0-1 0,0 1 0,0-1 0,1 0 0,-1 1 0,6 0 0,19 2 0,-1-2 0,1 0 0,0-2 0,37-4 0,4 0 0,-45 2 44,-1-1-1,42-10 1,-40 6-792,47-4 0,-44 9-6078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2:46:58.6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282 0 24575,'0'16'0,"2"43"0,-4-1 0,-2 0 0,-19 100 0,22-154 0,-1 0 0,1 0 0,-1 0 0,0 0 0,0 0 0,0-1 0,0 1 0,-1-1 0,1 1 0,-1-1 0,0 0 0,0 0 0,0 0 0,0-1 0,-1 1 0,1-1 0,-1 1 0,1-1 0,-1 0 0,0-1 0,0 1 0,0-1 0,0 0 0,0 1 0,0-2 0,0 1 0,0 0 0,-6-1 0,2 1 0,0-1 0,0-1 0,0 1 0,0-1 0,0-1 0,0 0 0,0 0 0,0 0 0,1-1 0,-1 0 0,1 0 0,0-1 0,0 0 0,-7-5 0,10 6 0,1 0 0,0-1 0,0 1 0,0 0 0,0-1 0,1 0 0,-1 1 0,1-1 0,0 0 0,0 0 0,0-1 0,1 1 0,-1 0 0,1 0 0,0-1 0,1 1 0,-1-1 0,1 1 0,-1-1 0,2 1 0,-1-1 0,0 1 0,1-1 0,0 1 0,1-5 0,0 2 0,-1 1 0,2-1 0,-1 1 0,1 0 0,0 0 0,0 0 0,1 1 0,-1-1 0,1 1 0,1 0 0,-1 0 0,1 0 0,0 0 0,0 1 0,0 0 0,7-4 0,3 0 0,0 2 0,1 0 0,0 0 0,1 2 0,-1 0 0,1 1 0,-1 1 0,30-1 0,-12 0 0,51-12 111,6-1-1587,-63 14-5350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2:46:59.0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0 182 24575,'6'0'0,"8"0"0,1-7 0,4-1 0,0-5 0,1-1 0,-2-4 0,2 2 0,-3-4 0,-4-3 0,1 2 0,0-1 0,-4 2-8191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2:46:59.4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77 0 24575,'-3'0'0,"1"1"0,-1-1 0,1 1 0,-1 0 0,1 0 0,0 0 0,-1 0 0,1 0 0,0 1 0,0-1 0,0 0 0,0 1 0,0 0 0,0-1 0,0 1 0,0 0 0,1 0 0,-1 0 0,1 0 0,-1 0 0,1 1 0,0-1 0,-2 5 0,-1 2 0,1 0 0,0 0 0,0 1 0,-2 16 0,-2 45 0,4 0 0,7 76 0,-1-15 0,-4-88 0,-1-28 0,2 1 0,0-1 0,1 1 0,0-1 0,6 24 0,-7-39-2,0-1 0,0 1-1,0-1 1,0 1 0,0 0-1,0-1 1,1 1 0,-1-1-1,0 1 1,0 0 0,0-1 0,1 1-1,-1-1 1,0 1 0,1-1-1,-1 1 1,0-1 0,1 1-1,-1-1 1,0 1 0,1-1-1,-1 1 1,1-1 0,-1 0-1,1 1 1,-1-1 0,1 0 0,0 0-1,-1 1 1,1-1 0,-1 0-1,2 0 1,6-17 192,1-33-1669,-8 20-5347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8T04:51:04.9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1 127 24575,'37'-2'0,"0"-2"0,47-11 0,-25 5 0,4-4 0,-43 8 0,1 2 0,32-3 0,-5 2 0,90-22 0,-96 17 0,-1 2 0,2 1 0,47 0 0,994 8-1365,-1058-1-5461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2:46:59.8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24575,'0'6'0,"0"8"0,0 8 0,0 5 0,0 5 0,0 2 0,0 1 0,0 2 0,0-1 0,0 0 0,0 0 0,0-1 0,0 0 0,0 1 0,0-2 0,0 1 0,0 0 0,0-6-8191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2:47:00.5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24575,'1'8'0,"0"0"0,1-1 0,-1 1 0,1-1 0,6 12 0,5 24 0,-8 32 0,-5-63 0,0 1 0,1 0 0,0 0 0,1-1 0,0 1 0,1 0 0,0-1 0,1 0 0,11 22 0,1-4 0,25 62 0,-31-64 0,2 0 0,2-1 0,17 27 0,-25-47 0,-1 0 0,1-1 0,1 0 0,-1 0 0,1-1 0,0 0 0,1 0 0,-1-1 0,1 0 0,0 0 0,0 0 0,15 4 0,-19-7 0,0 0 0,-1 0 0,1 0 0,0 0 0,0 0 0,0-1 0,0 0 0,-1 0 0,1 0 0,0 0 0,0-1 0,0 1 0,0-1 0,0 0 0,-1 0 0,1 0 0,0-1 0,-1 1 0,1-1 0,-1 0 0,0 0 0,1 0 0,-1 0 0,0-1 0,0 1 0,-1-1 0,1 0 0,0 0 0,-1 0 0,3-4 0,4-12 0,0-1 0,-2 1 0,0-1 0,-2 0 0,0 0 0,-1-1 0,2-33 0,-6-154 0,-4 95 0,4 79-1365,0 5-5461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2:47:00.8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58 24575,'6'0'0,"8"0"0,7 0 0,6 0 0,5 0 0,3 0 0,0 0 0,-4-6 0,-3-1 0,1-1 0,0 2 0,2 2 0,-4-5 0,-2 0 0,-4 1-8191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2:47:01.3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1 197 24575,'50'0'0,"81"-11"0,-110 7 0,0-1 0,0 0 0,0-1 0,-1-2 0,1 0 0,24-15 0,-20 12 0,1 0 0,-1 2 0,2 0 0,40-7 0,-53 13 0,67-9 0,-63 10 0,0 0 0,-1-1 0,1 0 0,-1-2 0,0 0 0,20-9 0,-21 3-1365,-9 1-5461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2:47:01.6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24575,'0'6'0,"0"8"0,0 7 0,0 6 0,0 5 0,0-4-8191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2:47:01.9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88 0 24575,'-2'1'0,"0"0"0,0 0 0,-1 0 0,1 1 0,0-1 0,0 1 0,0-1 0,0 1 0,1 0 0,-1-1 0,0 1 0,1 0 0,-1 0 0,1 0 0,0 0 0,0 1 0,-2 2 0,-19 42 0,14-25 0,3-10 0,1 0 0,0 1 0,0-1 0,1 1 0,-2 23 0,5-34 0,0-1 0,0 1 0,0 0 0,0-1 0,1 1 0,-1-1 0,1 1 0,-1-1 0,1 1 0,-1-1 0,1 1 0,0-1 0,-1 1 0,1-1 0,0 0 0,0 1 0,0-1 0,0 0 0,0 0 0,1 0 0,1 2 0,0-2 0,-1 0 0,1 0 0,0 0 0,1 0 0,-1-1 0,0 1 0,0-1 0,0 0 0,0 0 0,0 0 0,0 0 0,0-1 0,0 1 0,1-1 0,3-1 0,4-1-105,0-1 0,0 0 0,-1-1 0,0 0 0,0 0 0,0-1 0,0 0 0,-1-1 0,0 0 0,0-1 0,-1 0 0,8-9 0,-2 0-6721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2:47:02.4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40 24575,'1'-2'0,"-1"0"0,1 1 0,0-1 0,-1 1 0,1-1 0,0 1 0,0 0 0,0-1 0,0 1 0,0 0 0,0 0 0,1 0 0,-1-1 0,0 1 0,0 0 0,1 1 0,-1-1 0,1 0 0,-1 0 0,1 1 0,-1-1 0,1 0 0,0 1 0,-1 0 0,1-1 0,-1 1 0,4 0 0,52-7 0,-51 7 0,63-4 0,111 8 0,-178-4 0,1 0 0,0 0 0,0 1 0,0-1 0,0 1 0,0 0 0,-1 0 0,1 0 0,0 0 0,-1 0 0,1 0 0,-1 1 0,1 0 0,-1-1 0,0 1 0,1 0 0,-1 0 0,0 0 0,0 0 0,-1 0 0,1 1 0,3 4 0,-4-2 0,1-1 0,-1 1 0,0 0 0,0 0 0,-1-1 0,1 1 0,-1 0 0,0 0 0,0 0 0,-1 0 0,0 0 0,-1 7 0,-5 9 0,0 1 0,-1-1 0,-1-1 0,-21 36 0,0-16 0,24-34 0,1 0 0,0 1 0,0-1 0,0 1 0,1 0 0,0 1 0,0-1 0,1 1 0,-4 10 0,7-17 0,1-1 0,-1 1 0,0 0 0,0 0 0,1 0 0,-1 0 0,0 0 0,1 0 0,-1-1 0,1 1 0,-1 0 0,1 0 0,-1-1 0,1 1 0,0 0 0,-1-1 0,1 1 0,0 0 0,0-1 0,-1 1 0,1-1 0,0 0 0,0 1 0,0-1 0,0 1 0,0-1 0,-1 0 0,1 0 0,0 0 0,0 1 0,0-1 0,0 0 0,2 0 0,37 2 0,-34-2 0,24 0 0,1-1 0,-1-2 0,55-11 0,-71 11 0,0-2 0,1 1 0,-2-2 0,1 0 0,-1-1 0,0 0 0,0-1 0,-1 0 0,22-19 0,-3 2-25,-26 22-78,0 0 0,-1-1 0,1 0 0,-1 0 0,0 0-1,0 0 1,0 0 0,0-1 0,-1 0 0,0 1 0,0-1 0,3-8 0,2-10-6723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2:47:02.7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50 0 24575,'-2'21'0,"0"0"0,-1-1 0,-8 29 0,5-25 0,1 0 0,-1 25 0,6 212 0,-2 36 0,-3-268-1365,-2-6-5461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2:47:03.5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24575,'6'0'0,"8"0"0,1 5 0,-1 9 0,-4 7 0,-3 6 0,-3 5 0,-2-4-8191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2:48:12.5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1157 1 24575,'0'12'0,"-1"1"0,-1 0 0,0 0 0,-1-1 0,0 1 0,-1-1 0,0 0 0,-9 16 0,-7 9 0,-30 43 0,18-32 0,-26 39 0,-4-3 0,-144 150 0,137-170 0,39-38 0,1 2 0,1 1 0,-28 38 0,41-49 0,0-1 0,-27 25 0,-14 16 0,39-40 0,-34 30 0,36-36 0,1 1 0,1 0 0,0 1 0,-20 28 0,-57 81 0,13-19 0,60-81-1365,0-4-5461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8T04:51:06.4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702 33 24575,'-90'-2'0,"-99"5"0,159 0 0,1 3 0,0 0 0,-35 13 0,48-12 0,1 1 0,0 1 0,0 0 0,1 1 0,-21 19 0,-2 0 0,35-27 0,-1 0 0,1-1 0,0 1 0,-1 0 0,1-1 0,-1 0 0,0 1 0,1-1 0,-1 0 0,-3 0 0,5-1 0,0 0 0,0-1 0,0 0 0,0 1 0,1-1 0,-1 1 0,0-1 0,0 0 0,1 0 0,-1 1 0,0-1 0,1 0 0,-1 0 0,0 0 0,1 0 0,-1 0 0,1 1 0,0-1 0,-1 0 0,1 0 0,0 0 0,0 0 0,-1 0 0,1-1 0,0 1 0,0 0 0,0 0 0,0 0 0,0 0 0,1 0 0,-1 0 0,0-1 0,1-53 0,0 41 0,-1 0 0,0-1 0,-1 1 0,-3-19 0,4 33 0,0 0 0,0-1 0,0 1 0,0 0 0,0-1 0,0 1 0,0 0 0,0-1 0,0 1 0,0-1 0,0 1 0,0 0 0,0-1 0,0 1 0,0 0 0,-1-1 0,1 1 0,0 0 0,0 0 0,0-1 0,0 1 0,-1 0 0,1-1 0,0 1 0,0 0 0,0 0 0,-1-1 0,1 1 0,0 0 0,-1 0 0,1 0 0,0-1 0,-1 1 0,1 0 0,0 0 0,0 0 0,-1 0 0,1 0 0,0 0 0,-1 0 0,1 0 0,-1 0 0,1 0 0,0 0 0,-1 0 0,1 0 0,0 0 0,-1 0 0,1 0 0,0 0 0,-1 0 0,1 0 0,0 0 0,-1 0 0,1 1 0,0-1 0,-16 26 0,-6 39 0,11-24 0,8-33 0,0-1 0,1 1 0,0 0 0,1-1 0,-1 1 0,1 0 0,1 0 0,0 15 0,1-21 0,0 0 0,0 0 0,0 0 0,1 0 0,-1 0 0,0 0 0,1 0 0,0 0 0,-1-1 0,1 1 0,0-1 0,0 1 0,0-1 0,0 0 0,0 0 0,0 0 0,0 0 0,0 0 0,0 0 0,0 0 0,1-1 0,-1 1 0,0-1 0,1 1 0,2-1 0,69 1 0,-59-1 0,176-5-1365,-164 5-5461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2:48:12.9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972 0 24575,'-1'10'0,"0"1"0,0-1 0,-1 0 0,0 0 0,-1 0 0,0 0 0,-7 15 0,-40 65 0,20-39 0,-90 148 0,50-86 0,-154 214 13,128-194-1436,-174 211 1141,259-332 409,0 1-148,0-1 1,0 0-1,-23 18 1,24-24-6524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2:48:13.4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683 0 24575,'1'19'0,"-1"-1"0,-1 1 0,-1 0 0,0-1 0,-1 0 0,-1 1 0,-1-1 0,0 0 0,-16 32 0,-26 44 0,-5 12 0,-130 196 0,149-253 0,-51 101 0,79-140 0,-1-1 0,-1 0 0,0-1 0,-9 11 0,-23 30 0,-111 176-1365,137-207-5461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2:48:14.0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649 1 24575,'1'89'0,"-3"100"0,-1-169 0,0 0 0,-1-1 0,-2 1 0,0-1 0,-12 28 0,-53 86 0,29-59 0,-24 32 0,43-73 0,-35 70 0,50-89 0,0 1 0,-1-2 0,-1 1 0,-11 12 0,8-11 0,1 0 0,-14 24 0,-172 283 0,168-283-1365,18-21-5461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2:48:14.9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1136 1 24575,'0'6'0,"0"1"0,-1-1 0,0 1 0,0-1 0,-1 1 0,1-1 0,-1 0 0,-1 0 0,1 0 0,-1 0 0,0 0 0,-1-1 0,1 1 0,-1-1 0,0 0 0,0 0 0,-1 0 0,1-1 0,-9 7 0,-1 3 0,-128 146 0,-14 13 0,33-35 0,-6 8-163,-35 56-525,89-105 557,25-34 304,8-8 232,-57 58-1,31-45-1769,55-51-5461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8T05:37:25.5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24575,'0'0'-8191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2:50:08.4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109 0 24575,'-1'6'0,"-1"0"0,0 0 0,-1 0 0,1 0 0,-1 0 0,0-1 0,-7 10 0,3-4 0,-4 8 0,1 0 0,0 0 0,2 1 0,0 0 0,1 1 0,2 0 0,0 0 0,1 0 0,0 0 0,2 1 0,1-1 0,1 1 0,3 27 0,-1-39 0,1-1 0,0 0 0,0-1 0,1 1 0,0-1 0,1 1 0,0-1 0,0 0 0,1-1 0,11 12 0,19 31 0,-23-30-1365,0-3-5461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3:08:04.1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143 0 24575,'-2'7'0,"1"-1"0,-1 0 0,0 1 0,-1-1 0,-4 9 0,-4 10 0,-30 113 0,7 3 0,20-82 0,7-31 0,1 0 0,1 0 0,-1 35 0,5-21 0,4 195 0,-1-228 0,0 0 0,0 0 0,1 0 0,1 0 0,-1 0 0,1-1 0,1 1 0,-1-1 0,1 0 0,1-1 0,9 11 0,-7-6 0,1-1 0,-1 1 0,10 22 0,12 39-1365,-23-50-5461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3:08:08.5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245 1 24575,'-8'0'0,"0"0"0,0 1 0,-1 0 0,1 0 0,0 1 0,0 0 0,0 0 0,0 1 0,1 0 0,-1 1 0,1 0 0,0 0 0,0 0 0,0 1 0,0 0 0,1 0 0,0 1 0,0-1 0,-8 12 0,6-7 0,2 1 0,-1 0 0,1 1 0,1-1 0,0 1 0,1 0 0,0 0 0,1 1 0,0-1 0,1 1 0,1-1 0,-1 17 0,-1 5 0,-10 51 0,6-51 0,-3 58 0,10 316 0,1-190 0,0-201 0,1 0 0,0 0 0,1-1 0,1 1 0,1-1 0,0 0 0,1 0 0,0 0 0,10 14 0,12 18 0,46 61 0,-45-74 0,1-1 0,38 33 0,-25-25 0,-27-28 0,1-1 0,0 0 0,24 13 0,-25-18 0,-2 2 0,1 0 0,-1 0 0,-1 1 0,22 24 0,29 39-1365,-48-60-5461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2:50:48.6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1 109 24575,'420'0'0,"-406"-1"0,1-1 0,-1 0 0,0-1 0,0 0 0,0-1 0,0-1 0,20-10 0,21-6 0,-34 16 0,0 1 0,0 0 0,0 2 0,0 0 0,41 3 0,-39 0 0,1-1 0,-1-1 0,0-1 0,37-8 0,-16 1 0,0 2 0,1 2 0,-1 2 0,75 4 0,-54 0 0,-52-1-136,-1 1-1,1 0 1,0 1-1,-1 0 1,1 1-1,-1 0 1,0 1-1,0 1 0,17 8 1,-12-1-6690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2:52:32.6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24575,'558'0'0,"-533"2"0,1 0 0,48 12 0,-47-8 0,1 0 0,35 0 0,17-6 0,-52-2 0,-1 2 0,1 1 0,-1 1 0,48 10 0,-43-5 0,0-1 0,59 2 0,-52-6 0,58 11 0,92 29 0,-143-34 0,1-2 0,0-2 0,0-3 0,62-5 0,-2 2 0,1146 2 0,-1218-2 0,0-2 0,39-8 0,-36 5 0,58-3 0,-33 8 0,118-17 0,-105 9 0,1 3 0,153 7 0,-91 3 0,-5-5 0,150 5 0,-177 14 0,-71-10 0,64 4 0,-60-10 0,-1 2 0,70 13 0,-79-11 0,0-1 0,0-1 0,34-3 0,-37 0 0,0 0 0,0 2 0,0 1 0,31 8 0,-24-3 0,1-1 0,-1-2 0,48 1 0,109-8 0,-66-1 0,118 3-1365,-213 0-5461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8T04:51:07.5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278 93 24575,'0'-6'0,"0"1"0,0 0 0,-1 0 0,0-1 0,0 1 0,0 0 0,-1 0 0,1 0 0,-1 0 0,-1 0 0,-4-7 0,6 10 0,0 0 0,-1 0 0,0 1 0,1-1 0,-1 0 0,0 1 0,0-1 0,0 1 0,0 0 0,0 0 0,0 0 0,0 0 0,0 0 0,-1 0 0,1 0 0,0 1 0,-1-1 0,1 1 0,0 0 0,-1 0 0,1 0 0,0 0 0,-1 0 0,1 0 0,-1 0 0,1 1 0,0-1 0,-4 2 0,2 0 0,-1 0 0,0 1 0,0-1 0,1 1 0,0 0 0,-1 0 0,1 0 0,0 1 0,0 0 0,1-1 0,-1 1 0,1 1 0,0-1 0,0 0 0,-3 6 0,-6 13 0,-17 47 0,12-29 0,5-13 0,0 0 0,2 1 0,1 0 0,1 0 0,1 1 0,2 0 0,1 0 0,0 35 0,4-62 0,1 0 0,-1-1 0,0 1 0,1 0 0,-1 0 0,1-1 0,0 1 0,0-1 0,0 1 0,0-1 0,0 1 0,1-1 0,-1 1 0,1-1 0,0 0 0,-1 0 0,1 0 0,0 0 0,0 0 0,3 2 0,0-2 0,-1 1 0,1-1 0,-1 0 0,1 0 0,0-1 0,0 0 0,0 1 0,0-2 0,0 1 0,7 0 0,8-1 0,0-2 0,0 0 0,-1 0 0,30-9 0,-26 5 0,-1-1 0,0-1 0,-1-1 0,0-1 0,0 0 0,-1-2 0,0 0 0,26-22 0,-43 29-62,1 1 0,0 0 0,-1-1 0,0 0 0,0 0 0,0 0 0,-1 0 0,0 0 0,0-1 0,0 1 0,-1-1 0,1 1-1,-1-1 1,-1 0 0,1 1 0,-1-1 0,0 0 0,0 1 0,0-1 0,-1 0 0,-2-6 0,-4-8-6764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2:54:33.0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56 24575,'135'2'0,"149"-5"0,-200-13 0,-62 10 0,1 2 0,24-3 0,419 4-62,-240 6-4373,591-3 8639,408 0-3798,41 0-519,-1253-1-160,0 1 0,0-2 0,0 0 0,25-7 0,-16 2-6553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2:55:20.6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24575,'64'0'0,"-1"3"0,88 15 0,8 0 0,-3-1 0,88 19 0,-168-27 0,1-2 0,150-8 0,-85-2 0,414 3-1365,-526 0-5461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3:03:35.8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0 273 24575,'6'0'0,"58"0"0,68-8 0,-110 4 0,-1 0 0,0 0 0,0-2 0,0-1 0,-1-1 0,0 0 0,19-12 0,-17 8 0,1 2 0,0 0 0,0 1 0,1 2 0,0 0 0,0 2 0,0 0 0,1 2 0,38-1 0,-34 2 0,0-1 0,36-9 0,-34 5 0,59-4 0,645 10 0,-355 3 0,-351-4 0,1-1 0,52-13 0,-15 3 0,-48 9 14,-1-1 0,0-1 1,32-15-1,-3 1-1436,-24 13-5404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3:03:47.8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24575,'0'6'0,"6"2"0,8-1 0,7-1 0,6-2 0,5-1 0,2-2 0,-4 6 0,-1 1 0,0-1 0,1-1 0,1-2 0,-4-1-8191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3:03:48.4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1 140 24575,'0'-6'0,"5"-1"0,3-7 0,5 1 0,1-5 0,4 2 0,4 2 0,5 5 0,4 3 0,-4-3 0,0 0 0,1 2 0,1 2 0,3 1 0,1 2 0,1 1 0,-6 1-8191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3:03:50.7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35 24575,'72'-1'0,"-41"-1"0,0 1 0,0 1 0,1 2 0,-2 1 0,1 2 0,0 1 0,30 10 0,-35-7 0,0-1 0,1-1 0,0-1 0,38 3 0,112-5 0,-152-3 0,-1 1 0,1 2 0,28 7 0,-25-5 0,0-1 0,31 1 0,-13-4 0,0-2 0,0-2 0,-1-2 0,66-14 0,-40 3 0,-41 10 0,-1-2 0,42-14 0,-45 12 0,0 1 0,1 1 0,0 1 0,0 2 0,34-2 0,142 7 0,-85 2 0,822-3 0,-905-2 0,0-1 0,39-9 0,-36 5 0,58-4 0,286 12-1365,-352-1-5461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3:03:40.3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3834 0 24575,'-1'24'0,"-2"1"0,-1-2 0,-9 36 0,2-16 0,-2 15 0,5-30 0,2 0 0,1 0 0,-2 40 0,4-32 0,-1 0 0,-9 35 0,0-4 0,-19 74 0,21-102 0,-16 43 0,-1 2 0,-3 12 0,14-49 0,-10 53 0,-9 30 0,3-13 0,-37 158 0,64-252 0,0-1 0,-19 42 0,-2 3 0,24-56 0,-34 119 0,25-85 0,-1-1 0,-2-1 0,-27 55 0,30-68 0,2 0 0,-10 46 0,-10 30 0,-34 53 0,-17 66 0,53-141 0,14-37 0,6-21 0,0-1 0,-14 27 0,3-8 0,2 1 0,-15 57 0,-14 39 0,-13 0 0,36-64 0,12-37 0,-1 0 0,-33 68 0,15-57 0,18-32 0,0 1 0,2 0 0,-11 28 0,7-4 0,-3 0 0,-33 65 0,41-91 0,1 1 0,1 1 0,-9 35 0,-7 20 0,-46 92 0,-28 102 0,29-71 0,33-99 0,20-52 0,-43 87 0,39-94 0,-24 74 0,31-77 0,-2-1 0,-34 64 0,31-67 0,1 1 0,1 1 0,-11 45 0,-13 30 0,-79 195 0,36-131 0,-63 174 0,81-174 0,16-38 0,35-108 0,-1 0 0,-18 26 0,18-33 0,1 1 0,1 1 0,1 0 0,-10 30 0,0 9 0,-35 69 0,12-30 0,29-69 0,-22 35 0,20-38 0,-21 51 0,15-21 0,-44 84 0,61-133 0,-17 32 0,-1-1 0,-2-2 0,-55 65 0,70-90 0,0 0 0,0 1 0,2 0 0,-12 23 0,10-17 0,0-2 0,-14 19 0,-39 60 0,46-68 0,-39 50 0,39-56 0,1 1 0,-17 33 0,22-36 0,-1 0 0,-1-1 0,-33 38 0,-1 1 0,41-49 0,0 0 0,-1-1 0,-1 0 0,0-1 0,0 0 0,-1 0 0,-17 12 0,25-19 0,-23 12 0,-46 21 0,65-32 0,0-1 0,0 1 0,0-2 0,-1 1 0,1-1 0,0 0 0,0 0 0,-1-1 0,1 1 0,-1-1 0,1-1 0,0 1 0,-1-1 0,-8-3 0,12 3 0,0-1 0,0 0 0,0-1 0,0 1 0,1 0 0,-1-1 0,0 1 0,1-1 0,0 0 0,0 0 0,0 0 0,0 0 0,0 0 0,0-1 0,1 1 0,0 0 0,0-1 0,0 1 0,0-1 0,0 1 0,0-1 0,1-3 0,-1-2 0,0 0 0,1 0 0,0 0 0,0 1 0,1-1 0,0 0 0,4-15 0,-5 23 0,0 0 0,0 0 0,0 0 0,1 0 0,-1 0 0,0 0 0,0 0 0,1 1 0,-1-1 0,1 0 0,-1 0 0,1 0 0,-1 1 0,1-1 0,-1 0 0,1 1 0,0-1 0,-1 0 0,1 1 0,0-1 0,-1 1 0,1-1 0,0 1 0,1-1 0,8 16 0,0 35 0,-10-7 0,0-30 0,0 0 0,0-1 0,2 1 0,-1-1 0,5 14 0,-5-22 0,0-1 0,0 0 0,0 0 0,1 0 0,0 0 0,-1 0 0,1-1 0,0 1 0,0 0 0,1-1 0,-1 0 0,0 1 0,1-1 0,0 0 0,-1 0 0,1 0 0,0-1 0,0 1 0,0-1 0,0 1 0,0-1 0,0 0 0,1 0 0,2 0 0,7 1-124,0 0 0,-1-1 0,1 0 0,0-1 0,0-1 0,0 0-1,-1-1 1,1 0 0,-1-1 0,20-7 0,-8 1-6702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3:03:43.1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3167 1 24575,'0'523'0,"2"-485"0,2-1 0,11 50 0,0-5 0,-2-2 0,-4-29 0,4 96 0,-15-25 0,4 103 0,14-141 0,-10-63 0,-2 1 0,3 27 0,-3 395 0,-7-228 0,3 411 0,-2-607 0,0 0 0,-2 0 0,0 0 0,-2 0 0,0-1 0,-1 1 0,-14 27 0,11-26 0,0 1 0,2 1 0,1-1 0,1 1 0,-5 29 0,4 25 0,-3 0 0,-31 114 0,23-139 0,-10 40 0,27-86 0,-14 70 0,-3 0 0,-3-1 0,-41 95 0,51-141 0,1 0 0,-10 51 0,15-57 0,-12 54 0,6-23 0,-31 94 0,29-118 0,4-8 0,1 0 0,-8 33 0,-54 190 0,58-204 0,-1 1 0,-27 52 0,-12 37 0,-7 14 0,3-11 0,42-92 0,-2-2 0,-1 0 0,-25 43 0,25-51 0,1 1 0,-20 67 0,-4 8 0,-62 177 0,54-143 0,40-123 0,-2 1 0,0-2 0,-1 1 0,-15 19 0,-15 24 0,-47 70 0,5-8 0,76-113 0,-1-1 0,1 0 0,-17 14 0,15-15 0,1 0 0,0 0 0,0 1 0,-7 12 0,-144 301 0,156-315 0,-11 24 0,-51 97 0,4-20 0,20-36 0,-66 92 0,-87 99 0,70-115 0,115-139 0,0 0 0,-1-1 0,0 0 0,-12 8 0,12-10 0,0 1 0,0 0 0,1 1 0,0 0 0,-9 12 0,-14 20 0,-55 54 0,52-59 0,-52 69 0,40-46 0,-2-2 0,-96 87 0,44-47 0,97-93 0,-17 17 0,0-1 0,-45 32 0,61-48 0,-1 0 0,1-1 0,-1 1 0,0-1 0,0-1 0,0 1 0,0-1 0,0 0 0,0-1 0,-1 1 0,1-1 0,-1 0 0,1-1 0,-1 0 0,1 0 0,-1 0 0,1-1 0,-1 1 0,-8-4 0,13 3 0,-1 0 0,1 0 0,0 0 0,0 0 0,-1 0 0,1-1 0,0 1 0,0-1 0,0 0 0,0 0 0,1 1 0,-1-1 0,0 0 0,1 0 0,-1-1 0,1 1 0,0 0 0,0 0 0,-2-4 0,2 1 0,0 0 0,0 1 0,0-1 0,1 0 0,0 0 0,0 0 0,0 0 0,0 0 0,2-8 0,1 1 0,1 0 0,-1 0 0,2 1 0,0 0 0,0-1 0,1 1 0,9-13 0,26-42 0,4-5 0,-45 70 0,1 0 0,0 0 0,0-1 0,0 1 0,0 0 0,0 0 0,0 0 0,0 1 0,0-1 0,1 0 0,-1 0 0,0 1 0,0-1 0,1 0 0,1 0 0,-2 1 0,-1 0 0,1 0 0,-1 1 0,1-1 0,-1 0 0,1 0 0,-1 0 0,0 0 0,1 1 0,-1-1 0,1 0 0,-1 1 0,0-1 0,1 0 0,-1 1 0,1-1 0,-1 0 0,0 1 0,0-1 0,1 0 0,-1 1 0,0-1 0,0 1 0,1-1 0,-1 1 0,0-1 0,0 1 0,0 0 0,1 3 0,0 0 0,-1 1 0,1-1 0,-1 0 0,0 1 0,-1-1 0,1 0 0,-2 7 0,0-5 0,-20 105 0,21-101 0,0 1 0,0-1 0,1 1 0,0-1 0,1 1 0,0-1 0,1 1 0,4 13 0,-4-20 0,0-1 0,0 1 0,1-1 0,0 0 0,-1 1 0,1-2 0,0 1 0,0 0 0,1 0 0,-1-1 0,1 0 0,-1 0 0,1 0 0,0 0 0,-1 0 0,1-1 0,0 1 0,0-1 0,0 0 0,0-1 0,1 1 0,-1-1 0,7 1 0,11 0 0,-1-1 0,0-1 0,25-4 0,13-11-1365,-35 7-5461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3:03:54.6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72 24575,'976'0'0,"-935"-2"0,74-14 0,18-1 0,493 14 0,-323 6 0,-204-2 0,111-3 0,-112-15 0,-72 11 0,1 1 0,35-1 0,323 5 0,-179 2 0,-170 1 0,-2 1 0,41 10 0,-37-6 0,58 3 0,615-8 0,-343-4 0,1441 2 0,-1784-2-178,0 0 0,46-12 0,-54 11-653,13-3-5995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3:04:27.5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24575,'6'0'0,"7"0"0,9 0 0,5 0 0,5 0 0,2 0 0,2 0 0,0 0 0,0 0 0,0 0 0,0 0 0,-1 0 0,0 0 0,-5 6 0,-4 2 0,2-1 0,0-1 0,-3-1-8191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8T04:51:08.1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64 24575,'5'0'0,"8"0"0,6 0 0,5 0 0,-1-6 0,1-1 0,1-5 0,2 0 0,1 1 0,2 4 0,0 2 0,-4 2-8191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3:04:29.1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42 24575,'74'1'0,"-40"1"0,0-1 0,0-2 0,0-2 0,58-11 0,-38 4 0,2 2 0,-1 2 0,1 3 0,98 7 0,-28-2 0,1161-2 0,-1260 2 0,-1 1 0,46 10 0,-43-7 0,0-1 0,31 1 0,98-8 0,67 5 0,-141 13 0,-63-10 0,0-2 0,28 3 0,396-3 0,-229-7 0,-78 3-1365,-108 0-5461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3:04:35.3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24575,'1638'0'0,"-1613"1"0,1 2 0,47 11 0,-45-8 0,-1-1 0,36 2 0,-10-6 0,-12-1 0,-1 2 0,1 2 0,42 9 0,-29-5 0,0-1 0,1-3 0,106-7 0,-46 0 0,-46 3-1365,-39 0-5461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2:56:39.0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24575,'2681'0'-1365,"-2652"0"-5461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2:56:53.4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24575,'1532'0'-1365,"-1502"0"-5461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2:56:55.1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 24575,'100'-2'0,"113"5"0,-128 14 0,-63-12 0,0 0 0,26 2 0,397-4 0,-230-5 0,863 2-1365,-1048 0-5461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2:57:34.2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24575,'53'0'0,"1"3"0,81 15 0,-113-14 0,0 1 0,-1 0 0,0 2 0,0 0 0,29 15 0,-19-6 0,-12-7 0,0 1 0,0 1 0,17 13 0,-33-21 0,0 0 0,0 0 0,0 1 0,0-1 0,-1 1 0,1 0 0,-1-1 0,0 1 0,0 0 0,0 0 0,-1 0 0,0 1 0,2 7 0,2 61 0,0-7 0,6 2 0,7 130 0,-19 73 0,-2-102 0,1-129 0,-2 0 0,-13 57 0,5-31 0,5-35 0,-18 51 0,16-57 0,1 0 0,1 0 0,-4 33 0,5-18 0,-11 40 0,5-26 0,11-51 0,0 1 0,0-1 0,0 0 0,-1 1 0,1-1 0,-1 0 0,0 0 0,0 0 0,0 0 0,0 0 0,0 0 0,0 0 0,-1-1 0,0 1 0,1-1 0,-1 0 0,0 0 0,-5 3 0,2-2 0,1-1 0,-1 0 0,1 0 0,-1-1 0,1 0 0,-1 0 0,0 0 0,0 0 0,1-1 0,-1 0 0,-7-1 0,7 1 0,0-1 0,0 0 0,0 0 0,0 0 0,0-1 0,0 0 0,1 0 0,-1 0 0,0-1 0,1 0 0,0 0 0,-1 0 0,2-1 0,-1 0 0,0 0 0,1 0 0,-1 0 0,1-1 0,0 0 0,1 1 0,-1-2 0,1 1 0,-3-6 0,2-2 0,2-1 0,-1 0 0,2 1 0,0-1 0,0 0 0,3-21 0,3 297 0,-6-233 0,0-12 0,0-1 0,1 0 0,3 18 0,-2-31 0,-1 0 0,0 0 0,1-1 0,0 1 0,0 0 0,0 0 0,0-1 0,0 1 0,0-1 0,1 1 0,-1-1 0,1 1 0,0-1 0,0 0 0,-1 0 0,2 0 0,-1 0 0,0 0 0,0 0 0,0 0 0,1-1 0,-1 0 0,4 2 0,-3-2 0,-1-1 0,1 1 0,-1-1 0,0 0 0,1 0 0,-1 0 0,1-1 0,-1 1 0,0 0 0,1-1 0,-1 0 0,0 1 0,1-1 0,-1 0 0,0 0 0,0 0 0,0 0 0,2-2 0,43-34 0,-17 13 0,14-3 0,-28 18 0,-1 0 0,0-1 0,0 0 0,-1-1 0,-1-1 0,19-20 0,-16 14-1365,-1 4-5461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2:57:35.8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62 0 24575,'-1'4'0,"0"0"0,-1 0 0,1 0 0,-1 0 0,0 0 0,0-1 0,0 1 0,-1-1 0,1 1 0,-1-1 0,-5 5 0,-16 25 0,23-30 0,0-1 0,0 1 0,0 0 0,0-1 0,0 1 0,0 0 0,1 0 0,-1 0 0,1 0 0,0-1 0,0 1 0,0 0 0,0 0 0,0 0 0,1 0 0,-1 0 0,1 0 0,0-1 0,0 1 0,1 3 0,0-4 0,0 0 0,0 0 0,0 0 0,0 0 0,0 0 0,0 0 0,1-1 0,-1 1 0,0-1 0,1 0 0,-1 1 0,1-1 0,0 0 0,-1-1 0,1 1 0,5 1 0,3-1 0,0 0 0,0-1 0,0 0 0,0-1 0,0 0 0,-1-1 0,1 0 0,0 0 0,15-7 0,36-26 0,-91 50 16,-49 17 0,25-12-1413,31-10-5429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2:58:39.2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1 458 24575,'6'-1'0,"1"-1"0,-1 0 0,1 0 0,-1 0 0,10-6 0,8-2 0,-16 7 0,212-79 0,-178 65 0,1 2 0,1 2 0,58-10 0,-26 6 0,-72 16 0,17-3 0,0-2 0,0 0 0,0-1 0,-1-1 0,26-14 0,-7 3 0,2 1 0,0 2 0,1 2 0,81-16 0,-15-1 0,-82 22 0,0 1 0,0 1 0,0 1 0,38-3 0,-27 7 0,0-2 0,43-11 0,-25 6 0,1 3 0,-1 2 0,104 7 0,-44 0 0,127-3-1365,-213 0-5461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2:58:39.7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108 1 24575,'0'24'0,"1"8"0,0-1 0,-3 0 0,0 1 0,-2-1 0,-1 0 0,-2-1 0,-13 40 0,1 1 0,17-61 0,0 1 0,0-1 0,-1 1 0,0-1 0,-1 0 0,0 0 0,0-1 0,-8 13 0,11-22 0,1 0 0,0 0 0,-1 0 0,1 0 0,0 1 0,0-1 0,-1 0 0,1 0 0,0 0 0,-1 0 0,1 0 0,0 0 0,0 0 0,-1 0 0,1 0 0,0 0 0,-1-1 0,1 1 0,0 0 0,0 0 0,-1 0 0,1 0 0,0 0 0,-1 0 0,1-1 0,0 1 0,0 0 0,0 0 0,-1 0 0,1-1 0,0 1 0,0 0 0,0 0 0,-1-1 0,1 1 0,0 0 0,0 0 0,0-1 0,0 1 0,0 0 0,0 0 0,0-1 0,-1 1 0,1 0 0,0-1 0,0 1 0,0 0 0,0-1 0,0 1 0,0 0 0,1 0 0,-1-1 0,0 1 0,0 0 0,0-1 0,0 1 0,0 0 0,-3-22 0,2-40-1365,1 31-5461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2:58:40.3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 73 24575,'0'41'0,"-2"1"0,-1-1 0,-13 56 0,8-49 0,3 0 0,2 1 0,5 87 0,-1 18 0,1-165 0,1 0 0,0 1 0,1 0 0,0-1 0,1 1 0,0 1 0,1-1 0,11-14 0,13-26 0,24-78 0,-34 78 0,35-66 0,-44 93 0,0 0 0,-2 0 0,7-28 0,-11 32 0,0 1 0,1 0 0,2 0 0,-1 1 0,2 0 0,16-24 0,-12 31 120,-13 10-143,0 0 0,0 0-1,0 0 1,0 1 0,0-1 0,0 0 0,0 0-1,0 0 1,-1 0 0,1 1 0,0-1 0,0 0-1,0 0 1,0 0 0,0 0 0,0 1 0,0-1-1,0 0 1,0 0 0,1 0 0,-1 0-1,0 1 1,0-1 0,0 0 0,0 0 0,0 0-1,0 0 1,0 1 0,0-1 0,0 0 0,0 0-1,1 0 1,-1 0 0,0 0 0,0 0 0,0 1-1,0-1 1,0 0 0,1 0 0,-1 0 0,0 0-1,0 0 1,0 0 0,0 0 0,1 0 0,-1 0-1,0 0 1,0 0 0,0 0 0,0 0 0,1 0-1,-1 0 1,0 0 0,0 0 0,0 0 0,0 0-1,1 0 1,-1 0 0,0 0 0,0 0 0,0 0-1,0 0 1,1 0 0,-5 8-6803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8T04:51:08.4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0 24575,'0'467'0,"0"-459"0,-1-5 0,1 1 0,0 0 0,0 0 0,0 0 0,0 0 0,1 0 0,-1-1 0,1 1 0,0 0 0,0 0 0,1-1 0,-1 1 0,1-1 0,2 5 0,-3-8 0,-1 0 0,0 0 0,1 0 0,-1 0 0,0 0 0,1 0 0,-1 0 0,1 0 0,-1 0 0,0 0 0,1 0 0,-1 0 0,1 0 0,-1 0 0,0 0 0,1 0 0,-1-1 0,0 1 0,1 0 0,-1 0 0,0 0 0,1-1 0,-1 1 0,0 0 0,0 0 0,1-1 0,-1 1 0,0 0 0,0-1 0,1 1 0,-1 0 0,0-1 0,0 1 0,0 0 0,0-1 0,1 1 0,-1-1 0,0 1 0,0 0 0,0-1 0,0 1 0,0 0 0,0-1 0,0 1 0,0-1 0,0 1 0,0-1 0,4-21 0,-1-4-1365,-2-1-5461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2:58:41.2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 0 24575,'2'112'0,"-5"125"0,-10-184 0,9-38 0,0 0 0,1 0 0,-3 28 0,6-40 0,0-1 0,-1 0 0,2 1 0,-1-1 0,0 0 0,0 1 0,1-1 0,-1 0 0,1 1 0,0-1 0,0 0 0,0 0 0,0 1 0,0-1 0,0 0 0,0 0 0,1 0 0,-1 0 0,1-1 0,-1 1 0,1 0 0,0-1 0,0 1 0,0-1 0,0 1 0,0-1 0,0 0 0,0 0 0,3 1 0,-2-1 0,1 0 0,-1-1 0,0 1 0,0-1 0,1 1 0,-1-1 0,0 0 0,1-1 0,-1 1 0,0-1 0,0 1 0,1-1 0,-1 0 0,0 0 0,0 0 0,0 0 0,0-1 0,0 0 0,0 1 0,-1-1 0,1 0 0,0 0 0,-1 0 0,1-1 0,-1 1 0,0 0 0,0-1 0,2-3 0,7-10 0,0 0 0,-2-1 0,14-32 0,-9 17 0,21-45 0,38-127 0,-72 202 0,21-53-1365,-12 32-5461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2:58:41.9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146 1 24575,'-3'28'0,"0"1"0,-2-1 0,-1 0 0,-2 0 0,0-1 0,-15 33 0,-12 40 0,-17 91 0,52-190 0,-1 1 0,1-1 0,-1 0 0,1 0 0,0 0 0,0 1 0,0-1 0,0 0 0,0 0 0,0 1 0,0-1 0,0 0 0,0 0 0,0 0 0,1 1 0,-1-1 0,1 0 0,-1 0 0,1 0 0,-1 0 0,1 0 0,-1 0 0,1 0 0,1 1 0,0 0 0,-1-1 0,1 1 0,0-1 0,0 0 0,1 0 0,-1 0 0,0 0 0,0 0 0,1 0 0,-1-1 0,0 1 0,3 0 0,11 0 0,-1 0 0,1-1 0,20-2 0,-17 0 0,90-1-1365,-78 3-5461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2:58:42.7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97 0 24575,'-2'22'0,"-1"-1"0,-1 1 0,-1-1 0,-1 0 0,0 0 0,-17 35 0,-12 40 0,32-88 0,0 1 0,1 1 0,0-1 0,1 0 0,0 0 0,1 0 0,0 14 0,1-20 0,-1 0 0,1-1 0,0 1 0,0 0 0,0-1 0,0 1 0,0-1 0,1 1 0,-1-1 0,1 0 0,-1 0 0,1 1 0,0-1 0,0 0 0,0 0 0,0-1 0,0 1 0,0 0 0,1-1 0,-1 1 0,1-1 0,-1 0 0,1 0 0,-1 0 0,1 0 0,0 0 0,-1-1 0,1 1 0,3-1 0,3 2-124,1-1 0,0 0 0,0-1 0,0 0 0,0 0 0,0-1-1,0-1 1,0 0 0,0 0 0,15-6 0,-1-1-6702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2:58:46.9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0 106 24575,'112'2'0,"125"-5"0,-210-1 0,46-13 0,-29 6 0,93-25 0,-83 24 0,-25 4 0,0 2 0,1 1 0,34-1 0,452 6 98,-231 2-1561,-255-2-5363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2:59:01.4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40 24575,'25'0'0,"25"1"0,-1-2 0,0-2 0,70-15 0,-64 10 0,0 2 0,0 2 0,105 6 0,-45 1 0,2182-3 0,-2271 2 0,1 0 0,44 11 0,-42-6 0,-1-2 0,33 1 0,651-4 0,-344-5 0,1023 3 0,-1365 2 0,0 0 0,47 12 0,-45-7 0,-1-2 0,36 2 0,140-10 0,81 6 0,-200 13 0,-62-11 0,0 0 0,26 1 0,420-2 0,-241-7 0,-104 1 0,136 5 0,-175 14 0,-63-12 0,0 0 0,28 2 0,396-4 0,-229-6 0,828 3 0,-1019-1 0,1-2 0,47-11 0,-45 8 0,0 1 0,35-2 0,4 6-1365,-37 2-5461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2:59:25.6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1 476 24575,'5'-1'0,"-1"1"0,1-1 0,0 1 0,-1-1 0,1-1 0,-1 1 0,1-1 0,-1 0 0,0 0 0,1 0 0,-1 0 0,0-1 0,0 1 0,-1-1 0,6-5 0,4-6 0,-1 0 0,19-27 0,5-7 0,-11 18 0,37-63 0,-24 35 0,-19 32 0,-2-1 0,15-31 0,-31 57 0,0-1 0,-1 1 0,1 0 0,-1 0 0,1-1 0,-1 1 0,1 0 0,-1-1 0,0 1 0,1 0 0,-1-1 0,0 1 0,0 0 0,0-1 0,0 1 0,0-1 0,0 1 0,-1 0 0,1-1 0,-1 0 0,0 1 0,1 1 0,-1-1 0,0 1 0,1-1 0,-1 1 0,0 0 0,1-1 0,-1 1 0,0 0 0,0 0 0,0-1 0,1 1 0,-1 0 0,0 0 0,0 0 0,0 0 0,1 0 0,-1 0 0,0 0 0,0 0 0,0 0 0,0 1 0,0-1 0,-51 22 0,16-5 0,-18 10 0,51-26 0,0 1 0,0 0 0,1 0 0,-1 1 0,1-1 0,-1 0 0,1 1 0,0-1 0,0 1 0,0 0 0,0 0 0,1 0 0,-1 0 0,-1 3 0,3-5 0,0-1 0,0 1 0,0-1 0,0 1 0,0-1 0,0 0 0,0 1 0,1-1 0,-1 1 0,0-1 0,0 1 0,0-1 0,0 1 0,1-1 0,-1 0 0,0 1 0,0-1 0,0 1 0,1-1 0,-1 0 0,0 1 0,1-1 0,-1 0 0,0 0 0,1 1 0,-1-1 0,1 0 0,-1 0 0,0 1 0,1-1 0,-1 0 0,1 0 0,-1 0 0,1 0 0,-1 0 0,0 1 0,1-1 0,-1 0 0,1 0 0,-1 0 0,1 0 0,-1 0 0,1-1 0,-1 1 0,1 0 0,-1 0 0,0 0 0,1 0 0,-1 0 0,1-1 0,-1 1 0,0 0 0,1 0 0,-1-1 0,1 1 0,28-9 0,92-52 0,-120 60 0,0 1 0,0-1 0,0 1 0,1-1 0,-1 1 0,0 0 0,0 0 0,1-1 0,-1 1 0,0 0 0,1 0 0,-1 0 0,0 0 0,1 0 0,-1 1 0,0-1 0,0 0 0,1 1 0,-1-1 0,0 0 0,0 1 0,0 0 0,1-1 0,-1 1 0,2 1 0,-2 0 0,1 0 0,0 0 0,-1 1 0,1-1 0,-1 1 0,0-1 0,0 1 0,0-1 0,0 1 0,0-1 0,0 6 0,2 10 0,-2-1 0,0 1 0,-3 21 0,2-25 0,-2 58-1365,1-40-5461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2:59:26.7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77 1 24575,'0'5'0,"0"9"0,0 7 0,-5 0 0,-3 3 0,0 3 0,-4-3 0,0 0 0,-4-4 0,1-5-8191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2:59:27.1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24575,'6'0'0,"7"0"0,3 0-8191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2:59:27.6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24575,'6'0'0,"8"0"0,7 0 0,6 0 0,5 0 0,2 0 0,2 0 0,0 0 0,1 0 0,-7 0-8191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2:59:27.9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67 0 24575,'0'6'0,"-6"2"0,-2 6 0,1 6 0,1 5 0,2 6 0,-5-4 0,0 0 0,1 1 0,2 2 0,2-4-8191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8T04:51:43.2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280 1852 24575,'0'-681'0,"1"649"0,2 0 0,8-34 0,-4 31 0,2-51 0,-8 18 0,0-8 0,15-101 0,-1 35 0,2-15 0,-5 72 0,-8 54 0,1 0 0,1 0 0,19-57 0,-23 84 0,13-25 0,-6 30 0,0 19 0,60 212 0,-38-78 0,-23-119 0,2 0 0,20 45 0,6 26 0,-27-76 0,0-1 0,2-1 0,22 43 0,-28-63 0,0 0 0,0 1 0,-1 0 0,-1-1 0,1 2 0,-1-1 0,3 17 0,-6-24 0,0 1 0,0 0 0,-1 0 0,1-1 0,0 1 0,-1 0 0,0 0 0,1-1 0,-1 1 0,0-1 0,0 1 0,-1-1 0,1 1 0,-1-1 0,1 0 0,-1 1 0,0-1 0,1 0 0,-1 0 0,0 0 0,0 0 0,-1-1 0,1 1 0,0-1 0,-1 1 0,1-1 0,-1 0 0,1 0 0,-1 0 0,1 0 0,-6 1 0,-8 2 0,0 0 0,0-1 0,-1-1 0,1 0 0,-23-1 0,-84-9 0,94 4 0,-1-1 0,1-1 0,0-2 0,-51-20 0,75 25 0,1 1 0,0-1 0,0-1 0,0 1 0,0-1 0,1 1 0,-1-1 0,1 0 0,0 0 0,0 0 0,1-1 0,-1 1 0,1-1 0,0 1 0,0-1 0,-2-8 0,-2-9 0,0 0 0,-3-31 0,9 44 0,-1 1 0,1-1 0,1 1 0,0-1 0,0 1 0,0 0 0,1-1 0,0 1 0,1 0 0,0 0 0,0 0 0,5-8 0,7-9 0,1 0 0,22-26 0,-17 23 0,92-115 0,-98 127 0,0 0 0,1 2 0,1-1 0,0 2 0,1 0 0,25-13 0,-9 5 0,35-22 0,-30 20 0,70-55 0,-107 76 0,0 0 0,0 1 0,1-1 0,-1 0 0,1 1 0,-1 0 0,1-1 0,-1 1 0,6-1 0,-7 1 0,0 1 0,-1 0 0,1 0 0,0 0 0,0 0 0,0 0 0,0 0 0,0 0 0,0 0 0,-1 1 0,1-1 0,0 0 0,0 0 0,0 1 0,0-1 0,-1 1 0,1-1 0,0 0 0,0 1 0,-1 0 0,2 0 0,0 2 0,-1-1 0,1 1 0,-1 0 0,0-1 0,0 1 0,0 0 0,0 0 0,-1 0 0,1 0 0,-1-1 0,0 1 0,0 0 0,0 0 0,0 0 0,0 0 0,0 0 0,-2 5 0,-6 28 0,-1-1 0,-1 0 0,-2 0 0,-2-1 0,0-1 0,-29 46 0,3-3 0,28-49 0,-2-1 0,-1 0 0,-32 42 0,36-55 0,2 1 0,0 0 0,-8 18 0,-20 29 0,-34 42 0,41-58 0,-66 77 0,59-72 0,30-39 0,-1 0 0,0 0 0,-15 15 0,-12 11 0,2 2 0,1 2 0,-41 68 0,65-93 0,1 0 0,0 1 0,1 0 0,1 0 0,-6 35 0,5-24 0,-2 25-1365,6-28-5461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8T04:51:09.1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56 3 24575,'32'-1'0,"-19"0"0,1 0 0,-1 2 0,1-1 0,-1 2 0,27 5 0,-37-6 0,0 0 0,0 1 0,0-1 0,-1 1 0,1 0 0,0-1 0,-1 1 0,1 0 0,-1 0 0,1 1 0,-1-1 0,0 1 0,0-1 0,0 1 0,0-1 0,-1 1 0,1 0 0,-1 0 0,1 0 0,-1 0 0,0 0 0,0 0 0,0 0 0,-1 1 0,1-1 0,-1 0 0,0 0 0,0 1 0,0 5 0,-1-3 5,1 1 1,-1-1-1,0 0 0,0 0 0,-1 0 0,1 0 1,-2 0-1,1 0 0,0 0 0,-1 0 1,0-1-1,-1 0 0,1 1 0,-1-1 0,0 0 1,0-1-1,-1 1 0,1-1 0,-1 0 0,0 0 1,0 0-1,-7 3 0,1-1-140,0 0 0,0-1 0,-1-1 0,0 0 0,0 0 0,0-2 0,0 1 0,0-1 0,-1-1 0,-13 0 0,-1-1-6691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2:59:28.3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55 24575,'0'-5'0,"6"-3"0,8 1 0,1-5 0,5-1 0,-2 3-8191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2:59:28.6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 1 24575,'0'6'0,"0"8"0,0 7 0,0 7 0,0 3 0,0 4 0,0 1 0,0 0 0,0 0 0,0 0 0,0 0 0,0-1 0,0 0 0,0 0 0,-6-6 0,-1-2 0,-1 0 0,2-4-8191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2:59:28.9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24575,'6'0'0,"8"0"0,1 6 0,-1 8 0,-4 7 0,-3 1-8191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2:59:29.4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40 206 24575,'3'-1'0,"0"0"0,0 0 0,0 0 0,0-1 0,0 1 0,0-1 0,0 0 0,-1 1 0,1-1 0,-1-1 0,5-3 0,-4 3 0,0 0 0,0 0 0,1 1 0,0-1 0,-1 1 0,1 0 0,5-2 0,-8 4 0,0 0 0,0 0 0,-1-1 0,1 1 0,0 1 0,0-1 0,0 0 0,0 0 0,0 0 0,0 0 0,0 1 0,0-1 0,0 0 0,0 1 0,0-1 0,0 1 0,-1-1 0,1 1 0,0-1 0,0 1 0,-1 0 0,1-1 0,0 1 0,-1 0 0,1 0 0,0 0 0,-1-1 0,1 1 0,-1 0 0,0 0 0,1 0 0,-1 0 0,0 0 0,1 0 0,-1 0 0,0 1 0,3 8 0,-1 1 0,0-1 0,-1 1 0,0 0 0,-1-1 0,0 1 0,0 0 0,-1-1 0,-5 19 0,6-24 0,-2-1 0,1 1 0,-1-1 0,1 0 0,-1 0 0,0 0 0,-1 0 0,1 0 0,-1 0 0,1-1 0,-6 6 0,7-8 0,-1 0 0,0 1 0,0-1 0,0 0 0,0 0 0,0 0 0,-1 0 0,1 0 0,0 0 0,0-1 0,-1 1 0,1-1 0,0 0 0,-1 1 0,1-1 0,0 0 0,-1 0 0,1-1 0,0 1 0,-1 0 0,1-1 0,0 0 0,-3 0 0,2-1 0,0 1 0,-1-1 0,1 0 0,0 0 0,0-1 0,0 1 0,0-1 0,1 1 0,-1-1 0,1 0 0,0 0 0,-1 0 0,1 0 0,0 0 0,1 0 0,-1-1 0,1 1 0,-1-1 0,1 1 0,0-1 0,0 0 0,1 1 0,-1-6 0,-2-12 0,1 0 0,2-40 0,1 44 0,-2-13-111,3-39 349,-1 64-362,-1 0 0,1 0-1,0 1 1,1-1 0,-1 0-1,1 1 1,0-1-1,0 1 1,0 0 0,1-1-1,3-3 1,9-7-6702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2:59:29.8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24575,'0'455'0,"1"-431"-127,2 0 0,0 0 0,7 24 0,-6-30-730,3 12-5969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2:59:30.7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24575,'0'697'-1365,"0"-667"-5461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2:59:31.4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209 47 24575,'14'-1'0,"0"-1"0,0 0 0,0-2 0,-1 1 0,1-2 0,-1 0 0,0 0 0,23-14 0,-49 26 0,-1 0 0,0-2 0,-26 9 0,23-9 0,0 0 0,0 1 0,1 1 0,0 1 0,1 0 0,-22 16 0,36-24 0,-22 20 0,2 0 0,-33 38 0,50-54 0,0 0 0,0 1 0,1 0 0,0 0 0,0 0 0,0 0 0,1 0 0,-1 0 0,1 1 0,0-1 0,1 1 0,-1-1 0,1 1 0,1 0 0,-1-1 0,1 1 0,0 0 0,0 0 0,0 0 0,1-1 0,1 8 0,0-11-62,-1 1 0,1 0 0,0 0 0,0-1 0,0 1 0,1-1 0,-1 1 0,0-1 0,1 0 0,0 0 0,-1 0 0,1 0-1,0-1 1,0 1 0,0-1 0,0 1 0,0-1 0,0 0 0,0 0 0,1-1 0,3 1 0,20 4-6764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2:59:31.8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42 24575,'6'0'0,"8"0"0,7 0 0,1-6 0,2-2 0,-3-5 0,-5-1-8191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2:59:32.2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24575,'0'6'0,"0"8"0,0 7 0,0 6 0,0 5 0,0 2 0,0 2 0,0 1 0,0-1 0,0 0 0,0-1 0,0 1 0,0-7-8191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2:59:33.8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32 24575,'6'0'0,"7"0"0,9 0 0,5 0 0,5 0 0,2 0 0,2 0 0,-6-6 0,-2-1 0,1-1 0,-11 2 0,-15 2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8T04:51:09.9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100 1 24575,'-1'9'0,"0"1"0,-1-1 0,0 0 0,-1 0 0,0 0 0,0 0 0,-1 0 0,-5 8 0,-15 45 0,11-10 0,4-23 0,2 0 0,2 1 0,-4 52 0,7-42 0,1-24 0,0-1 0,0 1 0,2 0 0,0-1 0,1 1 0,7 29 0,-8-42 0,0-1 0,1 1 0,0 0 0,-1-1 0,1 1 0,0-1 0,0 0 0,0 0 0,0 0 0,1 0 0,-1 0 0,1 0 0,-1-1 0,1 1 0,0-1 0,-1 1 0,1-1 0,0 0 0,0 0 0,0-1 0,0 1 0,0 0 0,0-1 0,0 0 0,0 0 0,0 0 0,5 0 0,-3-1 0,0 1 0,-1-1 0,1 0 0,0 0 0,0 0 0,-1-1 0,1 0 0,-1 0 0,0 0 0,1 0 0,-1-1 0,0 1 0,0-1 0,0 0 0,-1 0 0,6-6 0,2-9 0,-1 1 0,-1-1 0,-1 0 0,0-1 0,-2 0 0,0-1 0,-1 1 0,4-25 0,12-45 0,26-43-1365,-41 111-5461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2:59:34.2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24575,'0'5'0,"0"9"0,0 7 0,0 7 0,0 3 0,0-3-8191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2:59:34.6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24575,'6'0'0,"1"6"0,1 8 0,-2 7 0,-2 6 0,-1 5 0,-2-4-8191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2:59:35.0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 21 24575,'-6'0'0,"-2"6"0,6 1 0,10 1 0,9-2 0,8-2 0,-1-7 0,2-4 0,2 1 0,-3-6 0,-1-1 0,-4 3-8191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2:59:35.4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24575,'0'6'0,"0"8"0,0 7 0,0 6 0,0 5 0,0 2 0,0 2 0,0 1 0,0-1 0,0 0 0,0-1 0,0 1 0,0-7-8191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2:59:35.7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75 24575,'6'0'0,"7"-5"0,9-3 0,-1-6 0,2 0 0,-2-3 0,-5 0-8191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2:59:36.2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 22 24575,'6'0'0,"7"0"0,3 6 0,-3 8 0,-8 1 0,-12-1 0,-10-4 0,-2-9 0,1-10 0,5-11 0,4-6 0,4 0-8191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2:59:36.5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24575,'6'0'0,"2"6"0,-1 8 0,-1 7 0,-2 7 0,-1 3 0,-1 4 0,-2 1 0,0 0 0,0 0 0,0-5-8191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2:59:37.2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 0 24575,'3'0'0,"1"0"0,0 0 0,0 0 0,0 1 0,0 0 0,0-1 0,-1 1 0,1 0 0,0 1 0,-1-1 0,1 1 0,-1 0 0,1-1 0,-1 1 0,0 1 0,0-1 0,0 0 0,0 1 0,0 0 0,0 0 0,-1 0 0,0 0 0,1 0 0,-1 0 0,0 0 0,0 1 0,-1-1 0,1 1 0,-1-1 0,0 1 0,0 0 0,0 0 0,0-1 0,0 1 0,-1 0 0,0 0 0,0 0 0,0 0 0,0 0 0,-1-1 0,1 1 0,-1 0 0,0 0 0,0 0 0,0-1 0,-1 1 0,0-1 0,1 1 0,-1-1 0,0 0 0,0 1 0,-1-1 0,1 0 0,-1 0 0,0-1 0,-4 5 0,-4 1 0,0 1 0,-1 0 0,1 1 0,1 0 0,-17 19 0,26-27 0,0-1 0,0 1 0,0-1 0,0 1 0,0-1 0,0 1 0,1 0 0,-1-1 0,0 1 0,1 0 0,-1-1 0,1 1 0,0 0 0,-1 0 0,1 0 0,0-1 0,0 1 0,0 0 0,0 0 0,1 0 0,-1-1 0,0 1 0,1 0 0,-1 0 0,1-1 0,0 1 0,0 0 0,-1-1 0,1 1 0,0-1 0,0 1 0,0-1 0,1 1 0,-1-1 0,0 0 0,1 1 0,-1-1 0,0 0 0,1 0 0,-1 0 0,1 0 0,0-1 0,-1 1 0,1 0 0,0 0 0,-1-1 0,4 1 0,-2 0-59,0 1 0,0-1-1,0 0 1,0-1-1,0 1 1,0-1 0,0 1-1,1-1 1,-1 0 0,0 0-1,0 0 1,0 0 0,0-1-1,1 1 1,-1-1-1,0 0 1,0 0 0,0 0-1,0 0 1,-1-1 0,1 1-1,4-3 1,9-11-6767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2:59:38.5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80 24575,'11'0'0,"0"0"0,-1 0 0,1 1 0,0 1 0,-1 0 0,1 0 0,-1 1 0,14 6 0,-19-7 0,-1 1 0,1 0 0,-1 0 0,0 0 0,0 0 0,-1 1 0,1 0 0,-1 0 0,1 0 0,-1 0 0,0 0 0,-1 0 0,1 1 0,-1-1 0,0 1 0,0 0 0,0 0 0,-1 0 0,2 9 0,0 3 0,-1 0 0,0 34 0,-2-55 0,1 0 0,-1 0 0,1 0 0,0 0 0,0 0 0,0 0 0,1 0 0,-1 0 0,1 1 0,0-1 0,0 0 0,0 1 0,0 0 0,1-1 0,0 1 0,-1 0 0,1 0 0,5-3 0,9-7 0,-11 7 0,2 0 0,-1 1 0,0 0 0,1 0 0,0 1 0,12-6 0,-19 10 0,0 0 0,-1 1 0,1-1 0,0 0 0,0 0 0,0 0 0,-1 0 0,1 1 0,0-1 0,0 0 0,0 1 0,-1-1 0,1 0 0,0 1 0,-1-1 0,1 1 0,0-1 0,-1 1 0,1 0 0,-1-1 0,1 1 0,-1 0 0,1-1 0,-1 1 0,0 0 0,1-1 0,-1 1 0,0 0 0,1 0 0,-1-1 0,0 1 0,0 0 0,0 0 0,1 0 0,-1 0 0,0-1 0,-1 3 0,4 37 0,-3-35 0,-2 86 0,2-92 0,0 1 0,0 0 0,0 0 0,0 0 0,0 0 0,1 0 0,-1 0 0,0 0 0,0-1 0,0 1 0,0 0 0,0 0 0,0 0 0,1 0 0,-1 0 0,0 0 0,0 0 0,0 0 0,0 0 0,1 0 0,-1 0 0,0 0 0,0 0 0,0 0 0,0 0 0,0 0 0,1 0 0,-1 0 0,0 0 0,0 0 0,0 0 0,0 0 0,0 0 0,1 0 0,-1 0 0,0 1 0,0-1 0,0 0 0,0 0 0,0 0 0,0 0 0,1 0 0,-1 0 0,0 0 0,0 1 0,0-1 0,0 0 0,0 0 0,0 0 0,0 0 0,0 0 0,0 0 0,0 1 0,0-1 0,0 0 0,0 0 0,0 0 0,0 0 0,0 1 0,0-1 0,0 0 0,0 0 0,0 0 0,0 0 0,0 0 0,0 1 0,16-18 0,12-27 0,5-35 0,-26 58 0,1 0 0,1 1 0,1 0 0,1 0 0,24-32 0,-35 51 0,0 1 0,1-1 0,-1 0 0,1 0 0,0 0 0,-1 1 0,1-1 0,0 0 0,-1 1 0,1-1 0,0 1 0,0-1 0,-1 1 0,1-1 0,0 1 0,0-1 0,0 1 0,0 0 0,0-1 0,0 1 0,0 0 0,0 0 0,0 0 0,-1 0 0,1 0 0,0 0 0,0 0 0,0 0 0,0 0 0,2 1 0,-2 0 0,0 0 0,0 0 0,1 1 0,-1-1 0,0 1 0,0-1 0,0 1 0,-1 0 0,1-1 0,0 1 0,-1 0 0,1-1 0,-1 1 0,1 3 0,6 69 0,-7-71 0,-4 321-1365,4-294-5461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2:59:39.7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141 272 24575,'0'6'0,"-1"1"0,0 0 0,-1 0 0,0-1 0,0 1 0,0 0 0,-1-1 0,0 0 0,0 0 0,-1 0 0,0 0 0,0 0 0,-6 6 0,-9 10 0,-40 35 0,38-38 0,81-52 0,-51 26 0,1 1 0,-1 0 0,2 0 0,-1 1 0,0 0 0,1 1 0,0 1 0,0-1 0,18-2 0,-26 6 0,1-1 0,-1 1 0,1 0 0,-1 0 0,1 0 0,-1 0 0,1 1 0,-1-1 0,1 1 0,-1 0 0,1 0 0,-1 0 0,0 1 0,1-1 0,-1 1 0,0 0 0,0 0 0,0 0 0,0 0 0,-1 0 0,1 1 0,0-1 0,-1 1 0,0-1 0,0 1 0,0 0 0,0 0 0,0 0 0,0 0 0,-1 1 0,1-1 0,-1 0 0,0 1 0,1 4 0,1 5 0,-2-5 0,1 0 0,1 0 0,-1 0 0,7 14 0,-8-21 0,-1-1 0,0 1 0,1 0 0,-1-1 0,1 1 0,-1 0 0,1-1 0,0 1 0,-1-1 0,1 1 0,-1-1 0,1 1 0,0-1 0,-1 1 0,1-1 0,0 0 0,0 1 0,-1-1 0,1 0 0,0 0 0,0 0 0,-1 1 0,2-1 0,0-1 0,-1 1 0,0-1 0,1 1 0,-1-1 0,0 0 0,1 1 0,-1-1 0,0 0 0,0 0 0,1 0 0,-1 0 0,0 0 0,0 0 0,0 0 0,0 0 0,-1-1 0,2-1 0,43-72 0,-36 57 0,1 1 0,0 0 0,1 0 0,14-15 0,81-106 0,-94 122 0,0 0 0,-1-1 0,-1 0 0,0-1 0,9-24 0,13-24 0,-27 87 0,-2 13 0,-6 567 0,4-591-273,-2 0 0,0 1 0,0-1 0,-3 11 0,-4 2-6553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8T04:51:12.1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1552 1338 24575,'-10'1'0,"0"0"0,0 1 0,0 0 0,-18 6 0,-28 5 0,-287-7 0,188-9 0,130 3 0,-17 1 0,-1-2 0,1-1 0,-66-14 0,-170-48 0,198 51 0,61 12 0,1-2 0,0 0 0,0-2 0,-24-7 0,36 9 0,0 0 0,0-1 0,0 0 0,0 1 0,0-2 0,1 1 0,0-1 0,0 0 0,0 0 0,0 0 0,1 0 0,0-1 0,0 0 0,0 0 0,-3-10 0,-5-8 0,2-1 0,1 0 0,-8-39 0,-7-36 0,13 59 0,2 1 0,1-2 0,-3-74 0,10 48 0,4-112 0,-1 170 0,0 0 0,1 1 0,0 0 0,0 0 0,1 0 0,0 0 0,1 0 0,0 1 0,0 0 0,1 0 0,0 0 0,1 1 0,-1 0 0,1 0 0,1 0 0,9-6 0,13-9 0,1 1 0,61-30 0,-50 31 0,1 3 0,1 1 0,0 3 0,1 1 0,80-10 0,-70 15 0,0-3 0,-1-3 0,80-28 0,-118 35 0,1 1 0,0 0 0,1 2 0,-1 0 0,28-1 0,94 6 0,-56 1 0,-54-3 0,-2-2 0,0 2 0,-1 1 0,1 2 0,0 0 0,-1 2 0,1 0 0,34 14 0,-32-7 0,-8-5 0,-1 2 0,0 1 0,0 0 0,32 24 0,-4 1 0,-36-27 0,0 0 0,0 1 0,-1 1 0,0 0 0,-1 0 0,0 1 0,14 20 0,80 113 0,-81-114 0,-16-21 0,0 0 0,0 0 0,-1 1 0,0 0 0,-1 0 0,0 0 0,0 1 0,4 17 0,1 12 0,-2 1 0,-2-1 0,-1 2 0,-1 42 0,-4-51 0,1-23 0,0 0 0,-1 1 0,0-1 0,-1 0 0,0 1 0,-1-1 0,0 0 0,0 0 0,-1 0 0,-1 0 0,1-1 0,-2 1 0,-7 13 0,-2-5 0,-1 0 0,-1 0 0,0-2 0,-1 0 0,-1-1 0,-29 19 0,23-17 0,0-1 0,-2-2 0,1 0 0,-2-2 0,0-1 0,-48 13 0,66-22 0,-139 31 0,22-5 0,103-21-1365,5 1-5461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2:59:40.8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42 1 24575,'5'0'0,"1"0"0,0 0 0,-1 0 0,1 1 0,-1 0 0,1 0 0,-1 0 0,0 1 0,1 0 0,4 3 0,-7-3 0,0 0 0,0 0 0,-1 0 0,1 1 0,-1-1 0,0 1 0,0 0 0,0 0 0,0 0 0,0 0 0,0 0 0,-1 0 0,0 0 0,1 0 0,-1 1 0,0-1 0,0 6 0,1-2 0,-1 1 0,0 0 0,-1 0 0,1-1 0,-2 1 0,1 0 0,-1 0 0,0-1 0,-1 1 0,0 0 0,-2 7 0,3-12 0,0-1 0,-1 1 0,1-1 0,0 0 0,0 0 0,-1 1 0,0-1 0,1 0 0,-1 0 0,0 0 0,0-1 0,0 1 0,0 0 0,0-1 0,-1 1 0,1-1 0,0 0 0,-1 0 0,1 0 0,-1 0 0,1 0 0,-1 0 0,1-1 0,-1 1 0,0-1 0,1 1 0,-1-1 0,0 0 0,1 0 0,-1-1 0,0 1 0,1-1 0,-1 1 0,1-1 0,-5-1 0,4 1 5,0-1 1,0 1-1,1-1 0,-1 1 0,0-1 0,1 0 1,0 0-1,-1 0 0,1 0 0,0 0 0,0-1 0,0 1 1,0 0-1,1-1 0,-1 0 0,1 1 0,-1-1 1,1 0-1,0 0 0,0 0 0,0 0 0,0-3 0,-2-8-371,1 0-1,1 0 1,-1-18-1,2 32 349,0-32-6808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2:59:42.5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24575,'6'0'0,"8"0"0,2 0-8191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2:59:42.8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24575,'6'0'0,"2"6"0,6 3 0,0 4 0,-3 7 0,-2 6 0,-3 4 0,-3 3 0,-2-4-8191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2:59:43.4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0 24575,'1'52'0,"1"-30"0,-2 0 0,0-1 0,-1 1 0,-2-1 0,0 1 0,-7 23 0,2-26 0,10-36 0,10-34 0,-7 37 0,0-1 0,1 1 0,15-25 0,-17 32 0,0 1 0,0-1 0,1 1 0,0 0 0,0 0 0,1 1 0,0 0 0,0 0 0,10-7 0,-15 12-3,-1-1 0,1 1 0,0-1 0,0 1 0,0 0 0,0-1 0,0 1 0,0 0 0,0 0-1,0-1 1,0 1 0,0 0 0,0 0 0,0 0 0,0 0 0,0 0 0,0 1 0,0-1 0,0 0 0,0 0 0,0 1 0,-1-1 0,1 0-1,0 1 1,0-1 0,0 1 0,1 0 0,0 1 21,0 0 0,-1 0 0,1 0 0,-1 0 0,0 1 0,1-1 0,-1 0 0,0 0 0,0 1 0,1 4-1,1 6-320,-1 1-1,0 0 0,-1 14 0,0-25 43,-1 27-6565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2:59:44.0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135 1 24575,'-6'0'0,"-8"0"0,-7 6 0,-1 8 0,-1 1 0,2 4 0,5 6 0,5 3 0,11-3 0,11-5 0,3-1 0,6-3 0,5-4 0,-1-11 0,-6-11 0,1-3 0,-3-6 0,-5 0-8191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2:59:44.4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24575,'0'6'0,"0"8"0,0 7 0,0 7 0,0 3 0,0 4 0,0 1 0,0 0 0,0 0 0,0 0 0,0 0 0,0-1 0,0 0 0,0 0 0,0-6-8191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2:59:45.1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0 24575,'-2'54'0,"1"-37"0,0 0 0,0 0 0,2 0 0,0 0 0,1 0 0,6 26 0,-7-41 0,-1-1 0,1 1 0,-1-1 0,1 1 0,-1-1 0,1 1 0,0-1 0,0 1 0,0-1 0,0 0 0,0 1 0,0-1 0,0 0 0,0 0 0,0 0 0,1 0 0,-1 0 0,0 0 0,1 0 0,1 0 0,-2-1 0,0 0 0,0 0 0,1 0 0,-1 0 0,0 0 0,0 0 0,0-1 0,0 1 0,1 0 0,-1-1 0,0 1 0,0-1 0,0 1 0,0-1 0,0 0 0,0 1 0,0-1 0,0 0 0,0 0 0,1-1 0,7-9 0,-1-1 0,0 0 0,12-24 0,-5 11 0,-15 24 0,0 0 0,0 1 0,1-1 0,-1 0 0,0 1 0,1-1 0,-1 1 0,0-1 0,1 0 0,-1 1 0,1-1 0,-1 1 0,1-1 0,-1 1 0,1 0 0,0-1 0,-1 1 0,1-1 0,-1 1 0,1 0 0,0 0 0,-1-1 0,1 1 0,0 0 0,0 0 0,-1 0 0,1 0 0,0 0 0,-1 0 0,1 0 0,1 0 0,-2 1 0,1 0 0,0 0 0,0 0 0,0 0 0,-1 0 0,1 0 0,-1 1 0,1-1 0,-1 0 0,1 0 0,-1 1 0,1-1 0,-1 0 0,0 0 0,0 2 0,2 62 0,-2-58 0,-1 52-1365,1-42-5461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2:59:45.8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186 1 24575,'2'100'0,"-5"113"0,3-206 0,-1 0 0,0 0 0,-1 0 0,1 0 0,-1 0 0,-1 0 0,-3 8 0,5-14 0,0 0 0,1 1 0,-1-1 0,0 0 0,0 0 0,0 0 0,0 0 0,0 0 0,0 0 0,0 0 0,0-1 0,0 1 0,0 0 0,-1-1 0,1 1 0,0 0 0,0-1 0,-1 1 0,1-1 0,0 0 0,-1 0 0,1 1 0,0-1 0,-1 0 0,1 0 0,-1 0 0,1 0 0,0 0 0,-1-1 0,1 1 0,0 0 0,-1-1 0,1 1 0,0-1 0,0 1 0,-1-1 0,1 0 0,0 1 0,0-1 0,0 0 0,0 0 0,-1-1 0,-53-24 0,53 25 0,-1 0 0,1 0 0,-1 0 0,1 1 0,-1-1 0,0 1 0,1 0 0,-1-1 0,0 1 0,0 0 0,1 1 0,-1-1 0,0 0 0,1 1 0,-1 0 0,1-1 0,-1 1 0,1 0 0,-6 3 0,8-3 0,-1 0 0,0 0 0,1 1 0,-1-1 0,0 0 0,1 1 0,-1-1 0,1 1 0,0-1 0,0 0 0,-1 1 0,1-1 0,0 1 0,0-1 0,0 1 0,0-1 0,1 0 0,-1 1 0,0-1 0,1 1 0,-1-1 0,1 0 0,-1 1 0,1-1 0,-1 0 0,2 2 0,21 37 0,-22-38 0,4 7-72,0-1 1,0 0-1,1 0 0,0-1 0,1 0 0,-1 0 0,1 0 0,1-1 1,-1 0-1,1 0 0,0-1 0,0 0 0,1 0 0,-1-1 0,1 0 1,0 0-1,1-1 0,16 3 0,2-3-6754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2:59:46.5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35 271 24575,'5'-1'0,"1"0"0,-1 0 0,1-1 0,-1 0 0,0 0 0,0-1 0,0 1 0,0-1 0,0 0 0,0-1 0,-1 1 0,0-1 0,0 1 0,0-1 0,0-1 0,0 1 0,-1 0 0,0-1 0,0 0 0,0 0 0,4-9 0,-1 2 0,0 0 0,-1 0 0,0-1 0,-1 0 0,0 1 0,-1-2 0,-1 1 0,1-16 0,-2 26 0,-1 0 0,0 1 0,-1-1 0,1 1 0,0-1 0,-1 1 0,1 0 0,-1-1 0,0 1 0,0-1 0,0 1 0,0 0 0,0 0 0,-1 0 0,1-1 0,0 1 0,-1 0 0,0 1 0,1-1 0,-1 0 0,0 0 0,0 1 0,0-1 0,0 1 0,0 0 0,-3-2 0,3 3 0,0-1 0,0 1 0,0-1 0,-1 1 0,1 0 0,0 0 0,0 0 0,0 0 0,0 0 0,0 1 0,-1-1 0,1 0 0,0 1 0,0 0 0,0 0 0,0-1 0,0 1 0,0 0 0,1 0 0,-1 1 0,0-1 0,0 0 0,1 1 0,-1-1 0,1 1 0,-1-1 0,1 1 0,0 0 0,-1-1 0,0 3 0,-7 13 0,1 1 0,0-1 0,1 1 0,1 1 0,1-1 0,0 1 0,2 0 0,-3 23 0,-6 29 0,11-67 0,-9 67 0,9-67 0,1 0 0,0-1 0,0 1 0,1 0 0,-1-1 0,1 1 0,-1-1 0,1 1 0,0-1 0,0 1 0,1-1 0,-1 1 0,1-1 0,0 0 0,0 0 0,3 5 0,-4-8-28,0 1 1,-1-1-1,1 1 0,0-1 0,0 1 0,0-1 0,0 1 0,0-1 0,0 0 1,0 1-1,-1-1 0,1 0 0,0 0 0,0 0 0,0 1 0,0-1 1,0 0-1,0-1 0,0 1 0,0 0 0,0 0 0,0 0 0,0 0 1,0-1-1,0 1 0,0-1 0,0 1 0,0 0 0,0-1 0,0 0 1,-1 1-1,1-1 0,0 1 0,0-1 0,-1 0 0,1 0 0,0 1 0,-1-1 1,1 0-1,-1 0 0,1 0 0,-1 0 0,1 0 0,-1 1 0,0-1 1,1 0-1,-1 0 0,0-2 0,8-18-6798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2:59:51.2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24575,'6'0'0,"8"0"0,7 0 0,6 0 0,-1 5 0,-5 3-8191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8T04:51:14.8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1 252 24575,'26'-2'0,"0"-1"0,0-1 0,0-1 0,0-1 0,-1-1 0,0-2 0,-1 0 0,27-15 0,-19 12 0,1 1 0,0 1 0,1 2 0,0 1 0,40-2 0,18-4 0,-49 6 0,71-3 0,-65 7 0,56-9 0,-56 4 0,57 0 0,1318 8 0,-647 2 0,-747-4 0,0-1 0,38-9 0,-35 6 0,54-4 0,10 9 0,-43 2 0,0-3 0,87-13 0,-83 7 0,0 2 0,0 3 0,65 6 0,-23-1 0,-69-1 0,1 2 0,33 8 0,-31-5 0,52 4 0,55-12 0,60 4 0,-106 13 0,-63-9 0,56 4 0,607-8 0,-336-4 0,1096 2-1365,-1429 0-5461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2:59:51.6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24575,'6'0'0,"7"0"0,9 0 0,5 0 0,4 0 0,3 0 0,-4 0-8191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2:59:52.1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41 1 24575,'6'0'0,"7"0"0,9 0 0,5 0 0,-2 5 0,-4 9 0,-7 7 0,-11 1 0,-6 1 0,-9-2 0,-7-5 0,-8-5 0,-4-4 0,3-10 0,6-10 0,6-9 0,7-6 0,5 1-8191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2:59:52.6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 0 24575,'0'6'0,"0"8"0,0 8 0,0 5 0,0 5 0,0 2 0,0 2 0,0 0 0,0 0 0,0 0 0,-6-6 0,-2-2 0,1-1 0,1 2 0,1-4-8191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2:59:53.0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35 24575,'0'-6'0,"6"-2"0,8 1 0,7 0 0,6 3 0,-1 1-8191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2:59:54.2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0 24575,'0'2'0,"1"-1"0,0 1 0,-1-1 0,1 1 0,0-1 0,0 1 0,0-1 0,0 0 0,0 1 0,0-1 0,0 0 0,0 0 0,1 0 0,-1 0 0,0 0 0,1 0 0,-1 0 0,1 0 0,-1 0 0,1-1 0,-1 1 0,1-1 0,-1 1 0,1-1 0,0 0 0,-1 1 0,4-1 0,52 7 0,-51-7 0,9 1 0,-4-1 0,1 1 0,-1 0 0,1 0 0,-1 1 0,0 1 0,14 5 0,-23-7 0,1 0 0,-1 0 0,0 1 0,1 0 0,-1-1 0,0 1 0,0 0 0,0 0 0,0 0 0,0 0 0,-1 0 0,1 0 0,0 1 0,-1-1 0,0 1 0,0-1 0,1 1 0,-2-1 0,1 1 0,0 0 0,0-1 0,-1 1 0,1 0 0,-1 0 0,0-1 0,0 1 0,0 0 0,0 0 0,-1-1 0,1 1 0,-2 5 0,1-5 0,1 1 0,-1-1 0,0 1 0,0-1 0,0 1 0,-1-1 0,1 1 0,-1-1 0,0 0 0,1 0 0,-2 0 0,1 0 0,0 0 0,0 0 0,-1-1 0,0 1 0,1-1 0,-1 0 0,0 0 0,0 0 0,-1 0 0,1 0 0,-6 2 0,-4-1 0,1 0 0,-1-1 0,1 0 0,-1-1 0,-19-1 0,19 0 0,0 0 0,0 1 0,0 1 0,-20 4 0,32-6 0,-1 1 0,0 0 0,1-1 0,-1 1 0,1 0 0,-1 0 0,1 0 0,-1 0 0,1 0 0,-1 0 0,1 0 0,0 1 0,0-1 0,0 1 0,-1-1 0,1 0 0,1 1 0,-1 0 0,0-1 0,0 1 0,1-1 0,-1 1 0,0 0 0,1 0 0,0-1 0,-1 1 0,1 0 0,0 0 0,0-1 0,0 1 0,0 0 0,0 0 0,1 0 0,-1-1 0,0 1 0,1 0 0,-1 0 0,1-1 0,0 1 0,0-1 0,-1 1 0,3 2 0,4 10 0,1-1 0,0 0 0,19 23 0,-19-26 0,-3-4 0,0 1 0,0-1 0,0 0 0,1-1 0,0 1 0,0-1 0,1 0 0,0-1 0,-1 1 0,15 5 0,-17-9 0,-1 0 0,1 0 0,-1-1 0,0 0 0,1 1 0,-1-1 0,1 0 0,-1-1 0,1 1 0,-1-1 0,0 1 0,1-1 0,-1 0 0,0 0 0,1-1 0,-1 1 0,0-1 0,0 1 0,0-1 0,0 0 0,-1 0 0,1-1 0,0 1 0,-1 0 0,1-1 0,-1 1 0,4-7 0,40-63-53,-31 47-1259,0 0-5514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3:00:01.9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175 0 24575,'-6'0'0,"-1"6"0,-7 2 0,1 6 0,-5-1 0,2 5 0,2 5 0,-1-2 0,2 2 0,2 2 0,4 4 0,-3-4 0,0 0 0,1 2 0,3 2 0,3-10 0,1-7-8191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3:00:02.4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24575,'6'0'0,"8"0"0,1 5 0,-1 9 0,2 2 0,-1 3 0,-3 5 0,2-1 0,-1 0 0,-3 3 0,2-3 0,1-5-8191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3:00:02.9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24575,'0'6'0,"0"8"0,0 7 0,0 6 0,0 5 0,0 3 0,0 0 0,0 1 0,0 1 0,0-1 0,0-1 0,0 1 0,0-1 0,0 0 0,0 0 0,0 0 0,0-6-8191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3:00:03.6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154 1 24575,'0'5'0,"-6"3"0,-2 5 0,0 7 0,-4 0 0,0 2 0,-4-3 0,1 2 0,-3-3 0,1 2 0,4 3 0,-2-3 0,2-4-8191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3:01:23.2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1500 1148 24575,'-9'1'0,"0"0"0,0 1 0,1-1 0,-1 2 0,-11 3 0,-24 7 0,-4-3 0,-56 21 0,-22 4 0,72-20 0,35-9 0,0-1 0,-29 4 0,-55 8 0,71-10 0,0-1 0,-41 1 0,56-7 0,-23 1 0,0 0 0,0 3 0,-47 10 0,-86 23 0,143-31 0,-52 5 0,70-10 0,1-1 0,-1 0 0,0 0 0,0-1 0,1-1 0,-1 0 0,-17-5 0,26 5 0,0 0 0,-1-1 0,1 1 0,0 0 0,0-1 0,1 0 0,-1 0 0,0 0 0,1 0 0,0 0 0,0 0 0,0 0 0,0-1 0,0 1 0,0-1 0,1 0 0,0 1 0,-1-5 0,-4-14 0,2 1 0,-3-24 0,3 14 0,-1-4 0,3 0 0,1-40 0,2 47 0,-1 0 0,-2 0 0,-1 0 0,-8-39 0,2 24 0,2-1 0,2 1 0,2-1 0,4-78 0,0 56 0,-1 56 0,0 0 0,1 0 0,0 0 0,0 0 0,1 0 0,1 0 0,0 0 0,0 1 0,1-1 0,0 1 0,0 0 0,1 0 0,1 1 0,-1-1 0,1 1 0,1 0 0,-1 1 0,1-1 0,1 1 0,8-6 0,145-134 0,-128 116 0,-23 21 0,1 0 0,0 1 0,0 0 0,1 0 0,0 2 0,25-13 0,-25 15 0,36-14 0,77-20 0,-110 36 0,0 0 0,1 1 0,-1 0 0,1 2 0,-1-1 0,1 2 0,-1 0 0,1 1 0,23 6 0,-12 1 0,0 1 0,-1 1 0,0 1 0,0 1 0,32 23 0,-13-9 0,-37-23 0,0 0 0,0 0 0,0 1 0,0 0 0,-1 0 0,0 1 0,0 0 0,-1 0 0,1 1 0,-1-1 0,-1 2 0,1-1 0,-1 0 0,0 1 0,-1 0 0,5 11 0,2 14 0,-1 1 0,-1 0 0,-2 1 0,-2-1 0,-1 1 0,0 38 0,-6-44 45,-1 0-1,-11 48 1,-4 32-1544,16-80-5327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8T04:51:16.3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873 1147 24575,'-467'0'0,"441"-2"0,-1-1 0,-47-11 0,16 2 0,51 11 0,0 0 0,0-1 0,0 0 0,0 0 0,0-1 0,1 0 0,-1 0 0,1-1 0,0 1 0,0-1 0,0-1 0,1 1 0,-1-1 0,1 0 0,0 0 0,0-1 0,1 1 0,0-1 0,0 0 0,-5-9 0,3 1 0,1-1 0,0 1 0,1-1 0,0 0 0,2 0 0,-1 0 0,2 0 0,0-24 0,0 16 0,-2 1 0,0 0 0,-1-1 0,-2 2 0,-10-32 0,4 16 0,7 19 0,1-1 0,0 0 0,2 0 0,0-1 0,1 1 0,1 0 0,1-1 0,0 1 0,2 0 0,5-20 0,-2 13 0,2 1 0,1 0 0,1 1 0,2 0 0,0 0 0,27-39 0,-23 45 0,1 1 0,1 0 0,0 2 0,1 0 0,0 1 0,2 0 0,-1 2 0,26-11 0,-30 14 0,1 2 0,1-1 0,-1 2 0,1 0 0,0 1 0,0 1 0,0 1 0,1 1 0,19-1 0,-11 2 0,1-2 0,28-7 0,-27 4 0,49-3 0,295 10 0,-348 0 0,0 2 0,45 11 0,-4-1 0,-42-10 0,-1 1 0,1 1 0,-1 1 0,0 2 0,-1 0 0,0 1 0,0 1 0,-1 1 0,0 1 0,-1 1 0,36 30 0,-46-32 0,-1 1 0,-1 0 0,0 0 0,0 1 0,-1 0 0,8 22 0,-3-10 0,-7-13 0,0 1 0,-1 0 0,-1-1 0,0 1 0,-1 0 0,0 1 0,-1-1 0,0 0 0,-1 0 0,-1 1 0,-2 19 0,-6 13 0,-29 88 0,3-11 0,27-94 0,-2 0 0,-1-1 0,-1-1 0,-2 1 0,0-2 0,-2 0 0,-28 35 0,2-13 0,-74 68 0,43-46 0,37-45-1365,18-16-5461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3:01:24.7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37 24575,'123'2'0,"138"-5"0,-177-14 0,-62 12 0,-1 0 0,28-2 0,170 5 24,-127 4-1413,-62-2-5437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3:01:42.5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0 325 24575,'10'0'0,"-1"0"0,1 0 0,-1 1 0,1 0 0,-1 1 0,1 0 0,-1 1 0,0-1 0,0 2 0,0-1 0,-1 2 0,1-1 0,-1 1 0,0 0 0,11 9 0,-16-11 0,6 7 0,1-1 0,-1-1 0,2 1 0,20 12 0,-29-20 0,0 0 0,0 0 0,0 0 0,0 0 0,0-1 0,0 1 0,1 0 0,-1-1 0,0 0 0,0 1 0,1-1 0,-1 0 0,0 0 0,1 0 0,-1 0 0,0-1 0,0 1 0,1-1 0,-1 1 0,0-1 0,0 0 0,0 0 0,0 0 0,0 0 0,0 0 0,0 0 0,0-1 0,0 1 0,0-1 0,-1 1 0,1-1 0,0 0 0,-1 1 0,2-4 0,6-10 0,-1 0 0,0 0 0,-1-1 0,-1-1 0,0 1 0,-2-1 0,6-33 0,-4 21 0,16-48 0,-13 55-273,1 0 0,0 1 0,2 0 0,20-27 0,-20 31-6553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3:01:44.4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51 24575,'2'18'0,"1"-1"0,0 0 0,2 1 0,0-2 0,0 1 0,2-1 0,11 22 0,61 97 0,-77-132 0,-1 0 0,1 0 0,0 0 0,-1-1 0,1 1 0,1 0 0,-1-1 0,0 1 0,0-1 0,1 0 0,0 0 0,-1 0 0,1 0 0,4 2 0,-5-3 0,0-1 0,1 1 0,-1-1 0,0 1 0,1-1 0,-1 0 0,0 0 0,0 0 0,1 0 0,-1 0 0,0-1 0,1 1 0,-1-1 0,0 1 0,0-1 0,3-1 0,7-5 0,-1 0 0,0-1 0,0 0 0,-1-1 0,18-19 0,12-9 0,-33 32 0,0 1 0,0-1 0,0 0 0,-1 0 0,0 0 0,0-1 0,0 0 0,-1 0 0,0-1 0,0 1 0,-1-1 0,1 0 0,4-13 0,-2 3-151,0 0-1,1 1 0,0-1 0,1 2 1,1-1-1,1 2 0,0-1 1,24-23-1,-17 21-6674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3:01:55.8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141 1 24575,'1'0'0,"0"0"0,0 0 0,0 0 0,0 0 0,-1 0 0,1 0 0,0 0 0,0 0 0,0 0 0,-1 1 0,1-1 0,0 0 0,0 1 0,-1-1 0,1 0 0,0 1 0,-1-1 0,1 1 0,0-1 0,-1 1 0,1-1 0,-1 1 0,1 0 0,-1-1 0,1 1 0,-1 0 0,1-1 0,0 2 0,-2 25 0,-23 27 0,23-52 0,-18 33 0,1 1 0,2 0 0,2 1 0,-18 75 0,17-53 0,9-39 0,1 0 0,1 1 0,-2 30 0,5-44 0,1-1 0,1 1 0,-1-1 0,1 1 0,1-1 0,-1 1 0,1-1 0,0 0 0,0 0 0,1 0 0,0 0 0,0 0 0,0-1 0,1 1 0,6 7 0,11 10 0,2-2 0,32 25 0,28 25 0,-63-52-1365,-3-5-5461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3:02:04.2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24575,'11'1'0,"-1"0"0,1 1 0,-1 0 0,1 1 0,-1 0 0,0 1 0,0 0 0,14 8 0,-10-5 0,0-1 0,1 0 0,15 4 0,22 2 0,-19-2 0,1-3 0,0-1 0,52 3 0,34-11 0,73 3 0,-109 16 0,-63-11 0,1-2 0,27 3 0,135 19 0,-126-16 0,17 5 0,-48-8 0,1-2 0,50 4 0,49-11 0,59 4 0,-101 14 0,-63-11 0,0 0 0,25 1 0,-14-4-1365,-4-2-5461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3:02:16.8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0 181 24575,'20'-2'0,"0"-1"0,0-1 0,0 0 0,-1-2 0,0 0 0,32-15 0,22-7 0,77-9 0,-74 20 0,-46 12 0,0 0 0,48 1 0,-45 3 0,59-10 0,-2-2 0,0 5 0,1 3 0,106 8 0,-38 0 0,677-3 0,-810 2 0,1 0 0,44 11 0,-42-6 0,0-2 0,32 1 0,-23-5 0,0 2 0,74 14 0,-76-11 0,1-1 0,1-2 0,74-4 0,33 3 0,-76 13 122,-26-5-1609,-18-5-5339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3:02:54.7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72 24575,'41'-2'0,"76"-13"0,-76 7 0,73-2 0,375 11 0,-463-2 0,-1-2 0,49-11 0,-47 8 0,1 1 0,35-2 0,625 5 0,-331 5 0,372-3-1365,-699 0-5461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3:02:29.6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74 0 24575,'1'28'0,"0"-8"0,-1-1 0,0 1 0,-1 0 0,-1 0 0,-1-1 0,-1 1 0,-1-1 0,0 0 0,-10 22 0,7-25 0,2 1 0,0 0 0,0 1 0,2-1 0,0 1 0,1 0 0,0 19 0,4 131 0,2-77 0,-5 27 0,5 112 0,0-215 0,0 0 0,2 0 0,0-1 0,0 1 0,1-1 0,1 0 0,9 13 0,6 15 0,-10-13 0,-2 0 0,-1 1 0,6 33 0,-7-25 0,-2-8-64,-6-24-44,1 0-1,0 0 1,0-1-1,1 1 1,-1 0-1,1-1 1,0 1 0,1-1-1,-1 0 1,1 1-1,6 7 1,7 2-6718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3:02:31.8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71 24575,'8'-1'0,"0"0"0,0-1 0,0 1 0,-1-2 0,11-3 0,26-7 0,48-3 0,-39 6 0,1 2 0,66-1 0,472 10 0,-557 1 0,0 2 0,39 8 0,-36-5 0,58 3 0,-3-11 0,-63-1 0,0 2 0,0 1 0,0 1 0,56 11 0,-52-5 0,1-1 0,-1-2 0,48 1 0,108-8 0,-64-1 0,1231 3 0,-1323 2 0,0 1 0,42 10 0,-39-6 0,60 4 0,-40-6 0,0 2 0,64 16 0,-69-11 0,0-2 0,96 4 0,-113-14 0,-1 1 0,0 2 0,52 12 0,-55-10 0,0-1 0,0-2 0,47-1 0,-50-2 0,0 1 0,1 1 0,-1 2 0,43 9 0,-28-2 0,1-3 0,1-1 0,-1-2 0,1-3 0,-1-1 0,51-7 0,-10-10 110,-63 11-602,0 2 1,24-3-1,-18 5-6334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3:02:34.7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24575,'3829'0'0,"-3803"2"0,1 1 0,45 10 0,-44-7 0,1-1 0,32 1 0,-31-3 0,0 1 0,30 7 0,-30-4 0,0-2 0,33 1 0,42-8 0,-71 0 0,-1 1 0,0 2 0,0 1 0,64 13 0,-14 5 0,160 18 0,-151-23 0,-54-8 0,42 3 0,-37-6 0,-1 3 0,62 17 0,-63-13 0,1-2 0,68 6 0,-86-13 30,0 2 1,24 6-1,3 1-1486,-26-7-5370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8T04:51:25.2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815 1035 24575,'0'-57'0,"3"0"0,13-77 0,16-104 0,-20 120 0,-10 76 0,14-70 0,-10 83 0,-2 8 0,1 1 0,1-1 0,9-23 0,-14 40 0,1 0 0,0 0 0,0 1 0,0-1 0,1 0 0,-1 1 0,1-1 0,0 1 0,0 0 0,0 0 0,0 0 0,0 0 0,1 0 0,-1 1 0,1 0 0,0 0 0,0 0 0,0 0 0,0 0 0,0 1 0,6-2 0,-6 3 0,0 0 0,0 0 0,0 1 0,-1-1 0,1 1 0,0 0 0,0 0 0,0 0 0,-1 0 0,1 1 0,0 0 0,-1 0 0,0 0 0,1 0 0,-1 0 0,3 3 0,53 51 0,-37-34 0,187 161 0,-173-153 0,31 23 0,-11-16 0,-3 3 0,51 48 0,-99-83 0,-1 1 0,1 1 0,-1-1 0,0 1 0,-1-1 0,0 1 0,0 0 0,0 1 0,-1-1 0,0 0 0,0 1 0,-1-1 0,1 10 0,-1-14 0,0 1 0,-1 0 0,0 0 0,0 0 0,0 0 0,0 0 0,0 0 0,-1 0 0,0-1 0,0 1 0,0 0 0,0 0 0,0-1 0,-1 1 0,0-1 0,1 1 0,-1-1 0,-1 0 0,1 1 0,0-1 0,-1 0 0,0-1 0,1 1 0,-1 0 0,0-1 0,-6 4 0,-14 3 0,1-1 0,-1-2 0,-1 0 0,1-1 0,-48 3 0,-125-9 0,85-2 0,102 3 0,-12 1 0,0-1 0,0 0 0,0-2 0,0 0 0,0-1 0,0-2 0,1 0 0,0-1 0,-20-9 0,26 9 0,0 1 0,-1 0 0,1 1 0,-1 1 0,0 0 0,-23-1 0,-95 4 0,100 3 0,0-3 0,0-1 0,-57-8 0,-57-13 0,23 6 0,98 12 0,-47 1 0,53 3 0,0-1 0,0 0 0,-37-9 0,56 10 0,1 0 0,-1 0 0,1 0 0,-1 0 0,1 0 0,-1 0 0,0 0 0,1 0 0,-1 0 0,1-1 0,-1 1 0,1 0 0,-1 0 0,1-1 0,-1 1 0,1 0 0,-1-1 0,1 1 0,-1 0 0,1-1 0,0 1 0,-1-1 0,1 1 0,-1-1 0,1 1 0,0 0 0,0-1 0,-1 0 0,1 1 0,0-1 0,0 1 0,0-1 0,0 1 0,-1-1 0,1 1 0,0-1 0,0 0 0,0 1 0,0-1 0,0 1 0,0-1 0,1 1 0,-1-1 0,0 0 0,0 1 0,0-1 0,0 1 0,1-1 0,-1 1 0,0-1 0,0 1 0,1-1 0,-1 1 0,1-1 0,-1 1 0,0 0 0,1-1 0,-1 1 0,1-1 0,-1 1 0,1 0 0,-1-1 0,1 1 0,-1 0 0,1 0 0,0-1 0,40-23 0,-36 21 0,28-13 0,40-12 0,-39 15 0,40-20 0,187-94 0,-230 112 0,47-15 0,-48 19 0,55-28 0,-46 20 0,0 1 0,81-23 0,-85 31 0,-1-1 0,0-2 0,-1-1 0,0-2 0,31-20 0,13-6 0,-63 36 0,0-1 0,0-1 0,-1 0 0,1-1 0,21-19 0,-18 9 0,-14 15 0,0 0 0,0 0 0,1 0 0,0 0 0,-1 0 0,1 1 0,0-1 0,1 1 0,-1 0 0,0 1 0,1-1 0,7-2 0,-11 5 0,0 0 0,0 0 0,0 1 0,0-1 0,0 0 0,0 1 0,0-1 0,0 1 0,0-1 0,0 1 0,0 0 0,0-1 0,-1 1 0,1 0 0,0-1 0,-1 1 0,1 0 0,0 0 0,-1 0 0,1 0 0,-1 0 0,1 0 0,-1-1 0,1 1 0,-1 0 0,0 0 0,0 0 0,1 1 0,-1-1 0,0 1 0,4 38 0,-4-36 0,1 9 0,-2 0 0,0 1 0,0-1 0,-1 0 0,-1 0 0,0 0 0,-1 0 0,0-1 0,-1 0 0,0 1 0,-1-1 0,-9 12 0,0 8 0,-16 46 0,19-44 0,-21 42 0,19-50 0,-14 28 0,-2-2 0,-2-1 0,-43 52 0,-50 51 0,47-51-1365,64-89-5461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3:03:11.2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791 119 24575,'-28'0'0,"-1"1"0,1 1 0,0 1 0,0 2 0,0 0 0,1 2 0,-1 2 0,2 0 0,-39 19 0,37-15 0,0-1 0,0-2 0,-49 11 0,1 1 0,35-2 0,30-14 0,0 0 0,0 0 0,-1-1 0,-18 5 0,28-10 0,0 1 0,0-1 0,1 0 0,-1 1 0,0-1 0,0 0 0,0 0 0,0 0 0,1 0 0,-1-1 0,0 1 0,0 0 0,1-1 0,-1 1 0,0-1 0,0 0 0,1 1 0,-1-1 0,1 0 0,-1 0 0,1 0 0,-1 0 0,1-1 0,-1 1 0,1 0 0,0 0 0,0-1 0,0 1 0,0-1 0,0 1 0,0-1 0,0 1 0,0-1 0,0 0 0,1 0 0,-1-1 0,0-1 0,0 0 0,1 0 0,0 0 0,-1 0 0,2 0 0,-1 0 0,0 0 0,1 0 0,0 0 0,0 0 0,0 0 0,0 0 0,1 0 0,-1 1 0,4-7 0,39-57 0,-28 44 0,6-12 0,-14 21 0,0 2 0,0-1 0,1 1 0,1 0 0,12-11 0,-22 22 0,1 1 0,-1-1 0,1 0 0,-1 1 0,1-1 0,0 1 0,-1-1 0,1 0 0,0 1 0,-1 0 0,1-1 0,0 1 0,0-1 0,0 1 0,-1 0 0,1 0 0,0-1 0,0 1 0,0 0 0,0 0 0,0 0 0,-1 0 0,1 0 0,1 0 0,-1 17 0,-17 27 0,-1-3 0,11-24 0,-1 0 0,-1-1 0,0 0 0,-1-1 0,-1 0 0,-17 22 0,-17 22 0,38-49 0,-1 0 0,1-1 0,-2 0 0,1 0 0,-1 0 0,-1-1 0,1 0 0,-16 10 0,24-18 0,-1 0 0,0 0 0,1 1 0,-1-1 0,1 0 0,-1 1 0,0-1 0,1 0 0,-1 1 0,1-1 0,-1 1 0,1-1 0,-1 1 0,1-1 0,0 1 0,-1-1 0,1 1 0,0 0 0,-1-1 0,1 1 0,0-1 0,-1 1 0,1 0 0,0-1 0,0 1 0,0 0 0,0-1 0,0 1 0,0 0 0,0-1 0,0 1 0,0 1 0,1-1 0,0 1 0,0-1 0,0 0 0,0 1 0,0-1 0,1 0 0,-1 0 0,0 0 0,1 0 0,-1 0 0,0 0 0,4 1 0,58 22 0,-55-22 0,15 4-455,0 0 0,36 3 0,-28-7-6371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3:03:12.6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834 0 24575,'-1'3'0,"0"0"0,0 0 0,0 0 0,0 0 0,0 0 0,-1 0 0,1-1 0,-1 1 0,0-1 0,0 1 0,0-1 0,0 1 0,0-1 0,0 0 0,-1 0 0,1 0 0,-5 2 0,-48 29 0,-91 30 0,44-21 0,-8-1 0,82-33 0,0 2 0,0 1 0,1 1 0,-38 24 0,52-27 0,-52 32 0,61-38 0,0-1 0,0 0 0,-1 0 0,1 0 0,0-1 0,-1 1 0,1-1 0,-1 0 0,1-1 0,-1 1 0,1-1 0,-9 0 0,12 0 0,-1-1 0,1 1 0,0-1 0,-1 1 0,1-1 0,0 0 0,0 1 0,0-1 0,0 0 0,-1 0 0,1 0 0,0 0 0,1 0 0,-1 0 0,0 0 0,0 0 0,0 0 0,1-1 0,-1 1 0,0 0 0,1 0 0,-1-1 0,1 1 0,0 0 0,-1-1 0,1 1 0,0 0 0,0-1 0,0 1 0,0-1 0,0 1 0,0 0 0,0-1 0,0 1 0,1 0 0,-1-1 0,1-1 0,20-55 0,-18 52 0,6-12 0,1 1 0,1 0 0,1 0 0,17-19 0,11-14 0,-39 49 0,0 0 0,0 0 0,1-1 0,-1 1 0,0-1 0,-1 1 0,1-1 0,0 1 0,0-1 0,-1 1 0,1-1 0,-1 0 0,1 1 0,-1-1 0,1 0 0,-1 1 0,0-1 0,0 0 0,0 1 0,0-1 0,0 0 0,-1 0 0,1 1 0,0-1 0,-1 0 0,0-2 0,-1 3 0,1 1 0,-1-1 0,1 0 0,-1 0 0,1 1 0,-1-1 0,0 1 0,1-1 0,-1 1 0,0 0 0,1 0 0,-1-1 0,0 1 0,0 0 0,1 1 0,-1-1 0,0 0 0,1 0 0,-1 1 0,0-1 0,1 1 0,-1-1 0,1 1 0,-1 0 0,1 0 0,-1 0 0,-1 1 0,-6 3 0,0 1 0,0 1 0,0-1 0,1 2 0,0-1 0,1 1 0,0 0 0,0 1 0,0-1 0,1 1 0,-8 17 0,7-14 0,1 0 0,0 1 0,1 0 0,1 0 0,0 1 0,1-1 0,0 1 0,-2 24 0,5-34 5,0 0-1,0 0 1,0 0-1,1 0 0,-1 0 1,1 0-1,0 0 1,0 0-1,0-1 1,1 1-1,-1 0 0,1-1 1,0 1-1,0-1 1,0 0-1,1 1 1,-1-1-1,1 0 1,0 0-1,-1-1 0,1 1 1,0 0-1,1-1 1,-1 0-1,0 0 1,7 3-1,2-1-190,-1-1 1,1 0-1,0 0 0,0-2 1,0 1-1,0-1 1,18-2-1,1 1-6640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3:03:17.3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2623 1 24575,'3'21'0,"1"0"0,0-1 0,2 1 0,0-1 0,2 0 0,11 23 0,-11-25 0,5 12 0,-2 0 0,11 41 0,-12-33 0,26 61 0,-21-63 0,17 67 0,-22-67 0,21 51 0,-17-52 0,12 51 0,11 89 0,-22-97 0,-8-50 0,-2 0 0,3 46 0,-7 494 0,-3-265 0,0-277 0,0-1 0,-12 49 0,8-47 0,0 1 0,0 35 0,3-26-131,0 0 0,-3 0 0,0 0 0,-21 59 0,-9 58 131,27-108 0,-2 0 0,-21 58 0,-9 11 0,24-61 0,-27 53 0,-35 105 0,68-177 0,0 2-18,7-23 44,0 0-1,0-1 0,-2 0 1,-8 17-1,-13 21 258,-36 94 0,8-13-303,21-56 20,-41 132 0,62-171 0,-2 0 0,-22 41 0,6-16 0,11-19 0,8-14 0,-2 1 0,-1-2 0,-32 46 0,3-13 0,-53 97 0,11-15 0,62-106 0,-5 5 0,-35 69 0,58-99 0,-1-1 0,-1 1 0,0-2 0,0 1 0,-16 13 0,13-12 0,0 1 0,0 0 0,-9 15 0,-142 214 0,155-233 0,-58 101 0,18-25 0,26-49 0,-22 54 0,-12 24 0,-5 7 0,-1 3 0,47-100 0,-9 13 0,2 1 0,-20 50 0,8-15 0,-3-1 0,-3-2 0,-74 100 0,89-136 0,-15 34 0,30-49 0,-1-2 0,-1 1 0,-24 29 0,28-39 0,0 1 0,1 0 0,0 0 0,1 1 0,0-1 0,0 1 0,1 0 0,-5 18 0,1 8 0,-5 46 0,-6 22 0,8-57 0,6-27 0,0 0 0,-1 0 0,0-1 0,-16 29 0,-57 133 0,50-108 0,12-38 0,-2 0 0,-43 60 0,37-59 0,1 0 0,-19 44 0,5 0 0,-37 90 0,71-161 0,0 0 0,-1 0 0,0 0 0,-13 14 0,-13 25 0,-13 45-1365,32-75-5461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3:03:19.9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2216 1 24575,'42'0'0,"109"4"0,-131-1 0,-1 0 0,1 1 0,-1 1 0,0 1 0,31 14 0,-9 2 0,0 3 0,-2 1 0,64 56 0,-1 15 0,-62-56 0,60 45 0,-69-60 0,-1 2 0,-2 1 0,0 1 0,-2 1 0,41 66 0,-44-64 0,-16-22 0,4 3 0,-1 0 0,-1 1 0,0 0 0,-2 1 0,1-1 0,6 25 0,11 35 0,52 113 0,-67-167 0,2 11 0,-2 2 0,-1 0 0,6 43 0,-10-53 0,4 47 0,-3 0 0,-7 140 0,-2-76 0,3 874 0,-2-986 0,-1 1 0,-1-1 0,-1-1 0,-1 1 0,-1-1 0,-18 38 0,10-23 0,-10 41 0,9-25 0,-2 0 0,-51 99 0,22-47 0,-34 62 0,52-110 0,-27 78 0,40-95 0,0-5 0,-21 34 0,19-36 0,-18 41 0,-10 37 0,-74 129 0,100-210 0,-35 44 0,12-19 0,8-11 0,-66 63 0,57-64 0,-41 55 0,-71 92 0,124-151 0,-169 176 0,59-39 0,68-95 0,40-46 0,-38 52 0,50-59 0,-31 30 0,32-36 0,1 0 0,-23 34 0,31-40 0,-1 0 0,0-1 0,-17 14 0,-18 22 0,-6 23 0,37-49 0,-31 36 0,32-41 0,1 0 0,-16 28 0,1 0 0,-87 138 0,-4 4 0,113-178 0,-1 0 0,0-1 0,-12 13 0,10-14 0,2 2 0,-18 24 0,-106 162 0,11-20 0,99-140 0,6-8 0,-1-1 0,-1-1 0,-25 26 0,30-37 0,1 1 0,1 0 0,0 1 0,1 0 0,-10 27 0,12-25 0,-1-1 0,-1 1 0,-1-2 0,-24 32 0,19-30 0,1 1 0,1 1 0,-23 46 0,24-40 0,-2-1 0,-22 30 0,26-39 0,1 1 0,0 0 0,2 0 0,0 1 0,1 0 0,-4 24 0,-7 12 0,18-54 0,-9 28 0,-2-1 0,-27 52 0,-3 14-1365,34-75-5461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3:08:39.3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24575,'3029'0'0,"-3003"1"0,-1 2 0,49 11 0,-47-8 0,1-1 0,35 2 0,417-6 85,-230-3-1535,-220 2-5376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3:08:43.9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144 0 24575,'-5'2'0,"-1"0"0,1 0 0,0 1 0,0 0 0,1 0 0,-1 0 0,0 0 0,1 1 0,0 0 0,0 0 0,0 0 0,-4 6 0,-4 2 0,5-5 0,0 0 0,1 1 0,-1 0 0,1 0 0,1 1 0,0 0 0,0 0 0,-7 18 0,11-22 0,-1 0 0,1 0 0,0 0 0,0 0 0,0 0 0,1 0 0,0 0 0,0 0 0,0 0 0,1 0 0,-1-1 0,1 1 0,0 0 0,1 0 0,-1 0 0,1 0 0,0-1 0,0 1 0,0-1 0,4 6 0,15 18 0,-13-20 0,-1 2 0,0-1 0,0 1 0,-1 0 0,0 0 0,-1 1 0,0-1 0,-1 1 0,0 0 0,4 23 0,-7-26 0,1 1 0,-1-1 0,1 1 0,1-1 0,0 0 0,0 0 0,0-1 0,1 1 0,9 13 0,-2-7 0,1-1 0,0 0 0,26 20 0,21 16-1365,-41-36-5461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3:08:45.1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0 24575,'0'6'0,"6"2"0,-4-1 0,-8-1 0,2-2 0,9-1 0,-3-2 0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3:08:47.1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21 24575,'13'21'0,"-2"-14"0,-11-7 0,0 0 0,0 0 0,-1-1 0,1 1 0,0 0 0,0-1 0,0 1 0,0 0 0,0 0 0,0-1 0,0 1 0,-1 0 0,1-1 0,0 1 0,0 0 0,0-1 0,0 1 0,0 0 0,0-1 0,1 1 0,-1 0 0,0-1 0,0 1 0,0 0 0,0-1 0,0 1 0,0 0 0,0 0 0,1-1 0,-1 1 0,0 0 0,0 0 0,0-1 0,1 1 0,-1 0 0,0 0 0,1-1 0,15-3 0,15 6 0,-30-3 0,-1 0 0,1 1 0,0-1 0,-1 0 0,1 1 0,-1-1 0,0 0 0,1 0 0,-1 0 0,0 1 0,1-1 0,-1 0 0,0 0 0,0 0 0,0 0 0,1 0 0,-1 1 0,0-1 0,0 0 0,-1 0 0,1 0 0,0 0 0,0 0 0,0 0 0,0 1 0,-1-3 0,-2-9 0,0 18 0,3-2-59,-1-1 0,1 1-1,-1-1 1,0 1-1,0-1 1,0 1 0,0-1-1,0 0 1,-1 1 0,0-1-1,1 0 1,-1 0 0,0 0-1,-1-1 1,1 1-1,0 0 1,-1-1 0,1 1-1,-1-1 1,0 0 0,0 0-1,-4 2 1,-15 6-6767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3:08:49.0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57 24575,'0'-6'0,"6"-2"0,2-6 0,5 1 0,7 1 0,-1 9 0,-8 11 0,-13 4 0,-6-6 0,4-4 0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3:09:41.3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112 0 24575,'-1'10'0,"-1"-1"0,0 1 0,0-1 0,-1 0 0,-1 0 0,1 0 0,-1 0 0,-1 0 0,0-1 0,0 0 0,-8 10 0,5-8 0,1 1 0,1 0 0,0 0 0,0 0 0,1 0 0,-6 22 0,4 15 0,3 1 0,2 0 0,6 72 0,-1-10 0,-4-8 0,3 106 0,-1-198 8,1-1-1,-1 1 1,2-1-1,-1 0 1,1 0-1,1 0 1,0-1-1,1 1 1,-1-1-1,2 0 1,-1 0-1,1 0 1,1-1-1,-1 0 1,12 10-1,3-1-304,1-1 0,0-1 0,1 0 0,42 18 0,-45-24-6529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8T04:51:26.9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1581 1 24575,'-17'2'0,"1"2"0,0 0 0,0 1 0,0 1 0,0 0 0,1 1 0,0 1 0,-17 12 0,20-12 0,1 1 0,0 0 0,0 1 0,1 0 0,0 0 0,1 1 0,0 1 0,0 0 0,-10 20 0,7-9 0,0 1 0,2 0 0,1 1 0,-9 34 0,-3 67 0,16-82 0,-16 60 0,-40 95 0,40-66 0,16-88 0,1-25 0,-1 0 0,-1-1 0,-10 25 0,-6 17 0,13-28 0,1-6 0,1 0 0,1 1 0,1 0 0,-2 39 0,4-32 0,-1 0 0,-2 0 0,-2 0 0,-21 59 0,-11 47 0,29-88-47,2 1-1,-4 95 0,13-114-71,-2 1 0,-1 0 0,-1-1-1,-2 0 1,-17 55 0,14-57 119,2 0 0,2 0 0,-3 65 0,6-51 0,-10 49 0,5-57 0,-6 22 0,3 1 0,-2 76 0,7-56-454,-24 124 0,1-23-3,22-145 367,-19 65 0,14-62 5,-9 56 1,4-10-568,-33 112 1,-9 39 953,30-126-302,18-82 0,2 0 0,-6 49 0,-19 121 0,1-12 0,1 2-571,0 11-52,4-1 623,11-96 0,-3 161 0,16-222 0,-1-1 0,-1 0 0,-13 44 0,6-34 0,-5 64 0,9-42 0,-4 0 0,-38 129 0,-2 43 0,30-156 0,4 0 0,-10 128 0,15-116 303,6-57-104,-2 54 1,8-79-221,3 381-543,26-156 225,-20-188 96,24 113-1005,92 282-1,-68-268 1104,94 235-1062,-50-156 597,83 224 653,-178-472-27,119 339 3179,-63-169-3195,-8-60 2285,14 155 1867,-64-265-4152,1-1 0,1 0 0,0 0 0,9 16 0,-9-19 0,0 0 0,0 0 0,-1 1 0,0 0 0,-1 0 0,3 22 0,12 87 0,-6-57 0,-4-20 0,20 63 0,-1-48 0,-20-46 0,-1 2 0,10 28 0,-9-20 0,0 0 0,2-1 0,0 0 0,2-1 0,0 0 0,1 0 0,1-1 0,1-1 0,1 0 0,24 22 0,34 45 0,-46-51-49,-21-26-98,0-1 1,1 1 0,-1-1 0,2-1 0,-1 1 0,1-1-1,0-1 1,12 9 0,-1-7-6680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3:10:13.0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73 24575,'123'2'0,"138"-5"0,-159-14 0,-66 10 0,48-3 0,169-12 0,-135 10-347,238 8 0,-178 7 192,2034-3-361,-2182 0-6310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3:11:45.2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37 24575,'593'0'0,"-566"-1"0,-1-2 0,46-10 0,-44 7 0,1 1 0,32-2 0,650 6 0,-343 3 0,328-2 0,-669 2 0,-1 0 0,46 12 0,-44-8 0,1-1 0,32 1 0,36-6 0,-58-1 0,1 1 0,0 2 0,58 10 0,-18 1 0,0-4 0,1-4 0,131-7 0,-60-1 0,-108 2 0,0 2 0,-1 2 0,71 15 0,-61-10 0,-1-2 0,1-2 0,0-2 0,58-6 0,4 1 0,512 3 0,-592-2 0,0-1 0,39-9 0,-36 5 0,58-4 0,14 12 0,-68 1 0,1-2 0,-1-2 0,69-12 0,-33 2 0,0 3 0,1 3 0,130 9 0,-62-1 0,758-2 0,-879 2 0,-1 1 0,49 10 0,-47-6 0,1-2 0,35 2 0,532-6 0,-285-3 0,-267 4 0,-1 3 0,48 10 0,-22-3 0,9 4 0,-50-9 0,1-2 0,49 4 0,-41-8 0,26-1 0,119 18 0,-141-12 0,71 0 0,-19-2 0,-7 12 0,-64-10 0,1-2 0,25 3 0,7-5-88,-19-1-338,-1 2 1,64 12-1,-74-9-6400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3:13:31.6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280 1 24575,'-5'0'0,"0"1"0,0 0 0,1 1 0,-1-1 0,0 1 0,0 0 0,1 0 0,-1 0 0,1 1 0,0-1 0,0 1 0,0 0 0,0 1 0,0-1 0,0 1 0,1-1 0,0 1 0,0 0 0,0 0 0,-3 5 0,-7 13 0,1 0 0,-16 38 0,25-54 0,-29 63 0,14-31 0,-17 49 0,22-42 0,2 1 0,2 1 0,-3 70 0,8 143 0,5-162 0,1-74 0,2 0 0,0 0 0,2-1 0,0 1 0,2-1 0,1-1 0,16 32 0,-15-32 0,-4-10 11,2 0 0,0-1 0,0 1 0,1-1 1,0-1-1,1 0 0,0 0 0,0-1 0,1 0 0,24 14 0,-17-11-383,0 1 0,-1 1 1,20 21-1,-24-19-6454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3:13:35.3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22 24575,'803'0'0,"-791"0"-227,1-1-1,-1 0 1,1-1-1,-1-1 1,15-4-1,-4-1-6598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3:13:36.4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11 24575,'0'16'0,"1"0"0,0 0 0,1 0 0,1 0 0,0 0 0,2-1 0,-1 1 0,10 18 0,-13-32 0,0 0 0,-1-1 0,1 0 0,0 1 0,0-1 0,0 0 0,0 1 0,1-1 0,-1 0 0,0 0 0,1 0 0,-1 0 0,0 0 0,1 0 0,-1 0 0,1 0 0,-1-1 0,1 1 0,0-1 0,-1 1 0,1-1 0,0 0 0,-1 1 0,1-1 0,2 0 0,0 0 0,0-1 0,1 0 0,-1 0 0,0 0 0,1-1 0,-1 1 0,0-1 0,0 0 0,6-4 0,7-6 0,0 0 0,-1-2 0,15-16 0,-30 30 0,108-94-1365,-89 78-5461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3:13:37.6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67 24575,'61'1'0,"-31"1"0,0-2 0,0-1 0,0-1 0,55-12 0,-31 3 0,0 3 0,1 2 0,0 3 0,104 7 0,-34-2 0,-15 0 0,127-5 0,-168-11 124,-26 3-1613,-17 6-5337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3:13:49.9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24575,'41'0'0,"0"1"0,1 3 0,56 12 0,34 5 0,-32-7 0,-13 4 0,-42-8 0,2-1 0,86 3 0,216-13-1365,-319 1-5461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3:13:51.2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71 24575,'5'-1'0,"-1"0"0,1 0 0,-1 0 0,0-1 0,1 1 0,-1-1 0,5-3 0,25-9 0,56-2 0,0 3 0,146-1 0,1505 17 48,-943-5-1461,-768 2-5413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3:13:57.4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24575,'837'0'0,"-803"2"0,0 2 0,42 9 0,-39-6 0,60 4 0,544-10 0,-307-3 0,-308 4 0,1 0 0,44 11 0,-42-6 0,0-2 0,31 1 0,84-8 0,60 4 0,-120 15 0,-63-12 0,1 0 0,27 2 0,212-7 0,33 2 0,-210 14 0,-62-11 0,0 0 0,25 1 0,421-2 0,-240-7 0,327 3-1365,-525 0-5461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3:15:40.2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279 101 24575,'-3'-2'0,"0"0"0,-1 0 0,1 0 0,0 0 0,0 0 0,1-1 0,-1 1 0,0-1 0,1 0 0,0 0 0,-1 0 0,1 0 0,0 0 0,-2-6 0,-17-19 0,18 25 0,0 0 0,-1 1 0,0-1 0,1 1 0,-1-1 0,0 1 0,0 0 0,0 1 0,-1-1 0,1 1 0,0-1 0,-1 1 0,1 1 0,-1-1 0,1 1 0,-1-1 0,1 1 0,-1 0 0,1 1 0,-1-1 0,1 1 0,0 0 0,-1 0 0,1 1 0,0-1 0,-1 1 0,1 0 0,0 0 0,0 0 0,1 0 0,-1 1 0,0 0 0,1 0 0,-1 0 0,1 0 0,0 0 0,0 0 0,0 1 0,1 0 0,-1-1 0,1 1 0,0 0 0,0 0 0,-3 9 0,1-1 0,-5 13 0,1 1 0,0 0 0,2 0 0,-3 35 0,8-55 0,1 0 0,0 0 0,1 0 0,-1 0 0,1 1 0,0-1 0,1 0 0,-1 0 0,1 0 0,5 9 0,-5-12 0,0 1 0,1-1 0,-1 0 0,1 0 0,0 0 0,0 0 0,0-1 0,0 1 0,0-1 0,0 0 0,1 1 0,-1-2 0,1 1 0,0 0 0,-1-1 0,1 1 0,0-1 0,4 0 0,-5 0-54,1-1-1,-1 1 0,0-1 1,0 0-1,0 0 1,0-1-1,0 1 0,0 0 1,0-1-1,0 0 1,0 0-1,0 0 0,0 0 1,0 0-1,0-1 0,0 1 1,-1-1-1,1 0 1,-1 0-1,1 0 0,-1 0 1,0 0-1,1 0 1,1-3-1,10-17-6771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8T04:51:28.6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24575,'2'0'0,"1"1"0,-1-1 0,1 1 0,-1 0 0,0 0 0,1 0 0,-1 0 0,0 0 0,0 1 0,0-1 0,0 1 0,0-1 0,0 1 0,0 0 0,-1 0 0,1 0 0,-1 0 0,1 0 0,-1 0 0,0 0 0,2 4 0,23 55 0,-21-49 0,96 250 0,-93-241 0,2-1 0,1 0 0,15 22 0,22 43 0,-38-63 0,1-1 0,2-1 0,0 1 0,0-2 0,28 29 0,68 88 0,-27-27 0,-35-54 0,17 19 0,-48-57 0,0 1 0,24 40 0,9 10 0,-13-25 0,-1 1 0,50 87 0,-70-98 0,-2 0 0,-1 1 0,8 40 0,-11-39 0,2 1 0,0-2 0,18 34 0,-16-38 0,-1 1 0,-1 0 0,8 40 0,6 21 0,-10-45 0,61 157 0,-23-91 0,-30-66 0,27 81 0,6 14 0,-33-86 0,-3 1 0,-2 2 0,17 95 0,-9-34 0,-2-38 0,-16-58 0,0 0 0,-2 0 0,-1 1 0,3 45 0,-6-42 0,10 52 0,-6-52 0,3 52 0,-8 347 0,-3-202 0,4-187-160,13 68-1,-8-65 20,2 51 0,-9-66 141,2 37 0,14 96 0,15 90 0,-21-177 122,-4 2 1,-3-1-1,-7 75 1,1-7-10,1 0-113,5 156 0,11-184 0,-6-67 0,0 49 0,-9 20-195,2 56-164,14-97 359,0 7 0,1 31 0,-9-74 0,2 59 0,7 53 264,-9-97-119,1 56 0,-10 24-145,4 105 0,13-155 0,-10-62 0,0 2 0,1 34 0,-4 1 0,14 201 0,23-45-1148,-5-36 667,29 98 1467,-30-111-986,-22-88 0,-2-24 0,1 62 0,-8-80 163,12 55-1,-8-55-3,3 53 0,-7 502-159,-4-282 0,0-282 0,0 0 0,-10 40 0,-3 33 0,10-62 0,-1 1 0,-19 62 0,-1 6 0,12-50 0,-39 100 0,36-111 0,2-11 0,-32 55 0,-6 11 0,-92 203 0,41-28 0,96-252 0,-5 12 0,-23 40 0,20-44 0,-18 50 0,11-5 0,9-28 0,-1 0 0,-3-1 0,-39 72 0,49-103 0,1 1 0,0 0 0,1 0 0,1 1 0,-4 21 0,6-23 0,-1 0 0,-1 1 0,0-2 0,-1 1 0,0 0 0,-11 16 0,-10 23 86,23-44-376,0-1 0,-1-1 0,0 1-1,-13 17 1,6-13-6536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3:15:40.6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24575,'3'0'0,"-1"0"0,1 1 0,-1-1 0,0 1 0,0 0 0,1 0 0,-1 0 0,0 0 0,0 0 0,0 0 0,0 1 0,0-1 0,0 1 0,0-1 0,-1 1 0,1 0 0,-1 0 0,1 0 0,-1-1 0,1 1 0,-1 1 0,1 1 0,23 54 0,-21-45 0,4 16 0,-1 1 0,-1 0 0,-1 0 0,-2 0 0,-1 1 0,-3 30 0,5 48 0,7-53-1365,-3-33-5461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3:15:41.0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24575,'6'0'0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3:15:41.3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24575,'0'6'0,"0"7"0,0 9 0,0 5 0,0 5 0,0 2 0,0-4-8191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3:15:42.2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24575,'0'614'0,"0"-655"0,1 0 0,2 0 0,2 0 0,2 1 0,2-1 0,13-38 0,-8 37 0,-6 18 0,0 0 0,2 0 0,25-45 0,-32 64 0,1-1 0,-1 1 0,1 0 0,0 1 0,1-1 0,-1 1 0,1 0 0,0 0 0,0 0 0,0 1 0,1-1 0,-1 1 0,1 0 0,-1 1 0,1 0 0,0 0 0,0 0 0,0 0 0,1 1 0,-1 0 0,10 0 0,-14 1 0,1 0 0,0 0 0,-1 0 0,1 1 0,-1-1 0,1 1 0,0 0 0,-1 0 0,1-1 0,-1 2 0,1-1 0,-1 0 0,0 0 0,0 1 0,1-1 0,-1 1 0,0 0 0,0 0 0,2 2 0,-1 1 0,0-1 0,0 0 0,-1 1 0,0 0 0,0-1 0,0 1 0,0 0 0,-1 0 0,2 9 0,-1-1 0,-1 0 0,-1 1 0,0-1 0,0 1 0,-2 0 0,1-1 0,-5 15 0,4-20 0,0-1 0,0 1 0,-1 0 0,0-1 0,-1 0 0,0 1 0,0-2 0,0 1 0,-1 0 0,0-1 0,-9 9 0,11-12 0,0-1 0,-1 0 0,0 1 0,1-2 0,-1 1 0,0 0 0,0-1 0,0 0 0,0 0 0,0 0 0,0 0 0,0-1 0,0 1 0,-1-1 0,1 0 0,0-1 0,0 1 0,0-1 0,0 1 0,0-1 0,0 0 0,0-1 0,0 1 0,-5-3 0,3 1-97,1 1-1,-1-1 1,1 0-1,0-1 1,0 1-1,1-1 1,-1 0-1,1 0 1,-1-1-1,1 1 1,1-1-1,-1 0 0,-4-7 1,-4-13-6729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3:15:42.5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24575,'0'0'-8191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3:15:42.9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24575,'0'6'0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3:15:37.2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400 4 24575,'-54'-1'0,"26"-1"0,0 2 0,-1 1 0,-42 7 0,64-7 0,-1 1 0,1 0 0,0 0 0,0 1 0,0 0 0,1 0 0,-1 0 0,1 1 0,0 0 0,-1 1 0,2-1 0,-1 1 0,1 0 0,-1 0 0,1 1 0,1 0 0,-1 0 0,-4 8 0,-6 14 0,2 1 0,1 1 0,-15 58 0,26-87 0,1 1 0,-1-1 0,1 1 0,0-1 0,0 1 0,0-1 0,0 1 0,0-1 0,0 1 0,0-1 0,0 1 0,0-1 0,1 1 0,-1-1 0,1 1 0,-1-1 0,1 1 0,0-1 0,-1 0 0,1 1 0,0-1 0,0 0 0,0 0 0,2 2 0,0-1 0,0 0 0,0 0 0,0 0 0,0-1 0,0 0 0,0 1 0,0-1 0,0 0 0,1-1 0,6 2 0,1-1 0,1-1 0,0 0 0,-1 0 0,1-1 0,21-5 0,-5-3-1365,-3 0-5461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3:15:38.2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0 24575,'-1'76'0,"3"90"0,-2-164 0,0 1 0,0 0 0,1 0 0,-1 0 0,1-1 0,-1 1 0,1 0 0,0-1 0,0 1 0,0 0 0,0-1 0,1 1 0,-1-1 0,1 0 0,-1 1 0,1-1 0,0 0 0,0 0 0,0 0 0,0 0 0,0 0 0,1-1 0,-1 1 0,1-1 0,-1 1 0,1-1 0,-1 0 0,5 1 0,-4-1 0,1-1 0,-1 0 0,0 0 0,1 0 0,-1-1 0,1 1 0,-1-1 0,0 0 0,0 0 0,1 0 0,-1 0 0,0-1 0,0 1 0,0-1 0,0 1 0,-1-1 0,1 0 0,0-1 0,-1 1 0,1 0 0,-1-1 0,0 1 0,3-5 0,2-3 0,0 0 0,-1-1 0,0 1 0,0-1 0,-2-1 0,1 1 0,-1-1 0,3-20 0,-8 62 0,2-15 0,-1 1 0,-1-1 0,-4 19 0,-3-5-1365,0-4-5461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3:15:38.7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104 1 24575,'-1'21'0,"-2"1"0,0 0 0,-7 24 0,4-21 0,-5 47 0,-11 103 0,6-70 0,10-69 0,-12 39 0,13-57 0,2-12-1365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3:15:39.0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24575,'0'6'0,"0"7"0,0 9 0,0 5 0,0 5 0,0 2 0,0 2 0,0 0 0,0 1 0,0-1 0,0-1 0,0 1 0,0-1 0,0-6-8191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8T04:52:13.3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559 32 24575,'-18'1'0,"0"1"0,-1 1 0,-24 7 0,-44 5 0,-2-10 0,-133-10 0,217 4 0,-1 1 0,1-1 0,0 0 0,-1 0 0,1 0 0,0-1 0,0 0 0,0 0 0,-10-6 0,15 8 0,0 0 0,0 0 0,0-1 0,0 1 0,0 0 0,0 0 0,0-1 0,0 1 0,0 0 0,0-1 0,0 1 0,0 0 0,0 0 0,0-1 0,0 1 0,0 0 0,0-1 0,0 1 0,0 0 0,0 0 0,0-1 0,1 1 0,-1 0 0,0 0 0,0-1 0,0 1 0,0 0 0,1 0 0,-1 0 0,0-1 0,0 1 0,1 0 0,-1 0 0,0 0 0,0 0 0,1 0 0,-1-1 0,0 1 0,0 0 0,1 0 0,-1 0 0,0 0 0,0 0 0,1 0 0,-1 0 0,0 0 0,1 0 0,-1 0 0,0 0 0,0 0 0,1 0 0,-1 0 0,0 0 0,1 1 0,19-4 0,149 2 0,8 0 0,-94-13 0,-60 8 0,0 2 0,33-2 0,346 7-1365,-375-1-5461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3:15:43.2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24575,'0'0'-8191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3:15:43.6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3:15:44.5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 0 24575,'0'6'0,"0"8"0,0 7 0,-5 0 0,-3 3 0,1 3 0,1 2 0,1 3 0,3 2 0,0 1 0,2 0 0,0 0 0,0 1 0,0-1 0,1 0 0,-1 0 0,0-6-8191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3:21:12.3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 24575,'77'-2'0,"88"5"0,-163-3 0,1 0 0,0 0 0,-1 0 0,1 1 0,0-1 0,-1 1 0,1 0 0,0 0 0,-1 0 0,1 0 0,-1 0 0,1 0 0,-1 1 0,0-1 0,0 1 0,0 0 0,0 0 0,0 0 0,3 2 0,-5-2 0,1 0 0,0 1 0,-1-1 0,1 0 0,-1 0 0,0 0 0,1 0 0,-1 0 0,0 1 0,0-1 0,-1 0 0,1 0 0,0 0 0,-1 0 0,1 1 0,-1-1 0,0 0 0,0 0 0,0 0 0,0 0 0,0-1 0,0 1 0,0 0 0,-2 2 0,-14 17 0,-1 0 0,-1-2 0,-1 0 0,0-1 0,-1-1 0,-1-1 0,-1-1 0,-25 13 0,-1-8-1365,25-15-5461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3:21:12.6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24575,'6'0'0,"8"0"0,1 6 0,-1 8 0,2 2 0,-1 3 0,3 0 0,-3 1 0,-2 4 0,1-2 0,-1 1 0,3-4 0,-1-5-8191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3:21:13.9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44 128 24575,'7'-1'0,"-1"0"0,0-1 0,1 0 0,-1-1 0,9-4 0,10-4 0,-15 8 0,-1 0 0,0-1 0,0 0 0,0 0 0,-1-1 0,1 0 0,-1 0 0,-1-1 0,1 0 0,-1-1 0,0 0 0,0 0 0,11-15 0,-7 9 0,-11 28 0,-13 41 0,9-42 0,-4 16 0,-2-1 0,-14 30 0,-8 23 0,22-27 0,8-40 0,0-1 0,-1 0 0,-1 0 0,-10 25 0,13-36 0,0-1 0,0 1 0,-1-1 0,1 0 0,-1 1 0,1-1 0,-1 0 0,0 0 0,0 0 0,0 0 0,0-1 0,0 1 0,-1-1 0,1 1 0,0-1 0,-1 0 0,1 0 0,-1 0 0,0 0 0,1 0 0,-1 0 0,1-1 0,-1 1 0,0-1 0,0 0 0,1 0 0,-1 0 0,0 0 0,0 0 0,-4-2 0,-6-4 0,19-1 0,24-4 0,-26 11 0,0-1 0,0 1 0,1-1 0,-1 1 0,0 0 0,0 1 0,1-1 0,-1 1 0,0 0 0,0 0 0,0 0 0,0 0 0,0 1 0,0 0 0,0-1 0,-1 1 0,1 1 0,4 3 0,-6-4 0,0 0 0,0 0 0,-1 0 0,1 0 0,-1 0 0,0 1 0,0-1 0,0 0 0,0 1 0,0-1 0,0 1 0,-1-1 0,1 1 0,-1 0 0,0-1 0,1 1 0,-1-1 0,0 1 0,-1 0 0,1-1 0,0 1 0,-1-1 0,1 1 0,-1-1 0,0 1 0,0-1 0,0 1 0,0-1 0,-1 0 0,1 1 0,-2 1 0,-5 7 0,0 0 0,-1-1 0,0 0 0,-1 0 0,1-1 0,-2-1 0,1 0 0,-1 0 0,-15 7 0,-2 3 0,27-17-3,-1 0 0,1-1 0,0 1 0,-1 0 0,1 0 0,0 0 0,0 0 0,-1 0-1,1 0 1,0 0 0,0 0 0,0 0 0,1 1 0,-1-1 0,0 0 0,0 1 0,1-1 0,-1 1-1,0-1 1,1 1 0,0-1 0,-1 1 0,1-1 0,0 1 0,0 1 0,0-1 14,1 0 0,0 0 0,0-1 0,0 1 0,0-1 1,0 1-1,1-1 0,-1 1 0,0-1 0,1 0 0,-1 1 0,1-1 0,-1 0 1,1 0-1,0 0 0,-1 0 0,3 1 0,10 3-308,0 1 0,0-2 0,0 0 0,18 3 0,-5-3-6529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3:21:14.5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236 71 24575,'0'-2'0,"0"1"0,1-1 0,-1 1 0,1 0 0,-1-1 0,1 1 0,0 0 0,0 0 0,0 0 0,-1-1 0,1 1 0,0 0 0,0 0 0,0 0 0,1 0 0,-1 1 0,0-1 0,0 0 0,0 0 0,1 1 0,-1-1 0,0 0 0,1 1 0,-1 0 0,1-1 0,-1 1 0,3-1 0,49-7 0,-38 7 0,-12 1 0,0-1 0,0 1 0,-1-1 0,1 0 0,0 0 0,-1 1 0,1-2 0,-1 1 0,1 0 0,-1 0 0,0-1 0,1 0 0,1-1 0,-4 3 0,0 0 0,0-1 0,0 1 0,1 0 0,-1 0 0,0-1 0,0 1 0,0 0 0,0 0 0,0-1 0,0 1 0,0 0 0,0 0 0,0-1 0,0 1 0,0 0 0,0-1 0,0 1 0,0 0 0,0 0 0,0-1 0,0 1 0,-1 0 0,1 0 0,0 0 0,0-1 0,0 1 0,0 0 0,0 0 0,-1-1 0,1 1 0,0 0 0,0 0 0,0 0 0,-1 0 0,1-1 0,0 1 0,0 0 0,0 0 0,-1 0 0,-24-7 0,3 6 0,0 0 0,0 1 0,0 1 0,0 1 0,1 1 0,-1 1 0,-24 8 0,35-9 0,0 1 0,0 1 0,0 0 0,1 0 0,0 1 0,-17 13 0,22-15 0,0 1 0,0-1 0,1 1 0,0 0 0,0 1 0,0-1 0,0 1 0,1-1 0,0 1 0,0 0 0,1 0 0,-4 12 0,6-16 0,-1 0 0,1-1 0,-1 1 0,1 0 0,0-1 0,0 1 0,0 0 0,0-1 0,0 1 0,1 0 0,-1-1 0,0 1 0,1 0 0,-1-1 0,1 1 0,0-1 0,-1 1 0,1-1 0,0 1 0,0-1 0,0 1 0,2 1 0,-1-1 0,1 0 0,0 0 0,0 0 0,0 0 0,0 0 0,0-1 0,0 1 0,1-1 0,-1 0 0,6 1 0,9 1 0,0-1 0,0-1 0,26-1 0,-32-1 0,343-3-1365,-326 4-5461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3:21:15.1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 24575,'65'-1'0,"76"3"0,-138-2 0,0 0 0,0 0 0,0 0 0,0 0 0,0 1 0,0-1 0,0 1 0,-1 0 0,1 0 0,0 0 0,0 0 0,-1 1 0,1-1 0,0 1 0,-1 0 0,0-1 0,1 1 0,-1 0 0,0 0 0,0 1 0,0-1 0,0 0 0,0 1 0,-1-1 0,1 1 0,-1-1 0,1 1 0,-1 0 0,0 0 0,0 0 0,0-1 0,-1 1 0,1 0 0,-1 0 0,1 0 0,-1 0 0,0 0 0,-1 6 0,-2 10 0,0-1 0,-2 1 0,0-1 0,-1 0 0,-10 21 0,-2 9 0,15-40 0,1 1 0,0 0 0,1 0 0,-1 0 0,2 0 0,-1 10 0,1-18 0,0 1 0,0-1 0,1 0 0,-1 0 0,0 0 0,0 0 0,1 0 0,-1 0 0,0-1 0,1 1 0,-1 0 0,1 0 0,-1 0 0,1 0 0,-1 0 0,1 0 0,0-1 0,0 1 0,-1 0 0,1-1 0,0 1 0,0 0 0,1 0 0,0-1 0,0 1 0,0-1 0,0 0 0,0-1 0,0 1 0,0 0 0,0 0 0,0-1 0,0 1 0,0-1 0,0 0 0,0 1 0,0-1 0,0 0 0,-1 0 0,1 0 0,2-2 0,5-4-273,0 1 0,0-1 0,0-1 0,12-14 0,-6 4-6553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3:21:15.4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24575,'6'0'0,"8"0"0,7 0 0,7 0 0,3 0 0,4 0 0,-5 5 0,-8 3-8191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3:21:16.7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336 1 24575,'1'5'0,"0"-1"0,0 1 0,0-1 0,1 0 0,0 1 0,4 7 0,7 22 0,-11-22 0,0 1 0,-1-1 0,0 0 0,-1 1 0,0-1 0,-1 1 0,0-1 0,-1 0 0,-1 0 0,0 0 0,-6 15 0,6-19 0,-1-1 0,0 1 0,-1-1 0,1 0 0,-1-1 0,-1 1 0,1-1 0,-1 0 0,0 0 0,-1-1 0,1 0 0,-1 0 0,0 0 0,0-1 0,-1 0 0,1 0 0,-15 4 0,-8 2 0,-1-2 0,0 0 0,0-2 0,-1-2 0,-43 2 0,113-9 0,-1-1 0,1-2 0,-1-2 0,67-22 0,-91 26 0,-1 0 0,2 1 0,-1 1 0,0 0 0,1 0 0,-1 2 0,1 0 0,-1 0 0,1 1 0,-1 1 0,0 0 0,0 0 0,14 6 0,-4-3 0,-1 0 0,1-2 0,0 0 0,0-2 0,0 0 0,44-6 0,-55 4 0,0-2 0,0 1 0,0-2 0,-1 0 0,1 0 0,-1-1 0,0 0 0,0-1 0,-1 0 0,1-1 0,-2 0 0,1-1 0,-1 0 0,15-15 0,-6 4 0,1 1 0,1 0 0,1 2 0,0 0 0,31-15 0,37-29 0,-76 49 0,-6 5 0,0 1 0,0-1 0,0 1 0,1 0 0,10-4 0,-17 8 0,0 1 0,-1 0 0,1 0 0,0 0 0,-1-1 0,1 1 0,0 0 0,-1 0 0,1 0 0,0 0 0,-1 0 0,1 0 0,0 0 0,0 0 0,-1 0 0,1 1 0,0-1 0,-1 0 0,1 0 0,-1 1 0,1-1 0,0 0 0,-1 1 0,1-1 0,-1 0 0,1 1 0,-1-1 0,2 2 0,-1 0 0,0 0 0,-1 0 0,1 1 0,0-1 0,-1 0 0,0 0 0,1 1 0,-1-1 0,0 0 0,0 1 0,0-1 0,-1 0 0,0 5 0,-6 36 0,-22 68 0,3-15 0,21-81 0,0-1 0,0 1 0,-14 24 0,12-28 0,1 1 0,1 0 0,0 1 0,1-1 0,-4 17 0,5-9 0,6-31 0,8-26 0,68-125 0,-71 148 0,1 1 0,1 0 0,0 0 0,17-15 0,4-6 0,26-20 0,-8 9 0,-48 44 0,-1 1 0,0-1 0,1 1 0,-1-1 0,0 1 0,1-1 0,-1 1 0,0-1 0,1 1 0,-1 0 0,1-1 0,-1 1 0,1 0 0,-1-1 0,1 1 0,-1 0 0,1 0 0,-1-1 0,1 1 0,0 0 0,-1 0 0,1 0 0,-1 0 0,1 0 0,0 0 0,-1 0 0,1 0 0,-1 0 0,1 0 0,-1 0 0,2 0 0,5 18 0,-7 42 0,-1-49 0,1 94 0,-4 77 0,-27-39-1365,28-117-5461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8T04:52:16.5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24575,'961'0'-1365,"-934"0"-5461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3:21:17.0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83 1 24575,'0'5'0,"0"9"0,0 7 0,0 7 0,-5-2 0,-3 0 0,-6-4 0,-5-5 0,-1-1 0,4-2-8191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3:21:19.0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 24575,'54'-2'0,"-38"1"0,1 0 0,0 0 0,0 2 0,-1 0 0,1 1 0,27 7 0,-41-8 0,0 0 0,0 0 0,0 1 0,-1-1 0,1 1 0,-1 0 0,1 0 0,-1 0 0,0 0 0,1 0 0,-1 0 0,0 0 0,-1 1 0,1-1 0,0 1 0,-1 0 0,1-1 0,1 5 0,-2-1 0,1 0 0,-1 0 0,0 0 0,0 0 0,-1 0 0,0 0 0,0 0 0,-1 11 0,-3 3 0,-1 0 0,0 0 0,-1 0 0,-14 27 0,18-42 0,0-1 0,-1 1 0,1-1 0,-1 0 0,0 0 0,-1 0 0,1 0 0,-1 0 0,1-1 0,-7 5 0,9-7 0,0 0 0,-1-1 0,1 1 0,0-1 0,-1 1 0,1-1 0,0 1 0,-1-1 0,1 0 0,-1 0 0,1 0 0,0 0 0,-1 0 0,1 0 0,-1 0 0,1 0 0,0 0 0,-1-1 0,1 1 0,0-1 0,-1 1 0,1-1 0,0 1 0,0-1 0,-1 0 0,1 1 0,0-1 0,0 0 0,0 0 0,0 0 0,0 0 0,0 0 0,0 0 0,0 0 0,0 0 0,1-1 0,-1 1 0,0 0 0,1 0 0,-1-1 0,1 1 0,-1-3 0,-3-4 9,1 0-1,0 0 1,0 0-1,1-1 1,0 1 0,1-1-1,0 0 1,0 1-1,1-1 1,0 0-1,0 1 1,1-1-1,2-10 1,-2 14-77,1-1 1,-1 1-1,1-1 1,0 1-1,0 0 1,1 0-1,-1 0 1,1 0-1,0 0 1,1 1-1,-1 0 1,1-1-1,0 1 1,0 0-1,0 1 1,1-1-1,-1 1 1,1 0-1,0 0 1,-1 0-1,8-2 1,11-3-6759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3:21:19.3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0 129 24575,'36'1'0,"1"-1"0,-1-2 0,0-2 0,0-1 0,62-18 0,134-63-1365,-212 77-5461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3:21:19.7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 1 24575,'-1'4'0,"0"1"0,0-1 0,0 0 0,-1 1 0,1-1 0,-1 0 0,-3 4 0,-9 27 0,13-32 0,1 1 0,-1-1 0,1 1 0,-1-1 0,1 1 0,0-1 0,0 1 0,1-1 0,-1 1 0,1-1 0,-1 1 0,1-1 0,0 1 0,1-1 0,-1 0 0,0 0 0,1 1 0,0-1 0,0 0 0,3 4 0,-1-3 0,0-1 0,1 0 0,-1-1 0,0 1 0,1-1 0,-1 0 0,1 0 0,0 0 0,0 0 0,0-1 0,-1 0 0,1 0 0,1 0 0,5-1 0,13 2 20,0-2 0,0-1 0,1 0 0,-1-2 0,32-8 0,-44 8-144,1 0 0,-1-1 1,0-1-1,-1 0 0,1 0 0,-1-1 1,0 0-1,0-1 0,-1-1 0,0 1 1,17-19-1,-14 10-6702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3:21:20.0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24575,'16'2'0,"-1"1"0,0 0 0,0 0 0,0 2 0,-1 0 0,18 9 0,5 0 0,12 6 0,50 30 0,-10-6 0,-74-37 0,0 0 0,-1 1 0,0 1 0,0 0 0,0 1 0,20 20 0,-29-25 0,-1-1 0,0 1 0,-1 0 0,1 1 0,-1-1 0,0 0 0,-1 1 0,1 0 0,-1 0 0,0 0 0,0 0 0,-1 0 0,0 0 0,0 0 0,0 0 0,-1 0 0,0 1 0,0-1 0,0 0 0,-1 0 0,-2 8 0,1-3 20,-1 1 0,-1-1 0,1 0 0,-2 0 0,-11 20 0,13-26-113,0-1 0,0 1 1,0-1-1,-1 0 0,1-1 0,-1 1 0,0-1 0,0 1 1,-1-1-1,1 0 0,-1-1 0,1 1 0,-1-1 1,0 0-1,-7 2 0,-13 2-6733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3:21:20.3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72 0 24575,'0'6'0,"-6"2"0,-1 6 0,-1 6 0,2 5 0,-4-1 0,-1 1 0,2 3 0,3 2 0,1 1 0,3 3 0,1 0 0,6-5 0,4-13 0,5-10 0,6-12 0,0-4-8191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3:21:20.7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24575,'5'0'0,"9"0"0,7 0 0,7 0 0,3 0 0,4 0 0,-5 0-8191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3:21:21.0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0 348 24575,'6'0'0,"8"0"0,7 0 0,6 0 0,5 0 0,2 0 0,2 0 0,-6-6 0,-1-1 0,-7-7 0,0 0 0,-4-3 0,-5-6 0,1 2 0,-2-2 0,-3 4-8191</inkml:trace>
  <inkml:trace contextRef="#ctx0" brushRef="#br0" timeOffset="1">487 1 24575,'0'23'0,"0"-1"0,-2 1 0,0 0 0,-2-1 0,0 0 0,-2 0 0,0 0 0,-2-1 0,0 1 0,-21 36 0,-42 80-1365,59-121-5461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3:21:21.3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24575,'0'6'0,"0"8"0,0 7 0,0 6 0,0 5 0,0 2 0,0 2 0,0 1 0,0-1 0,0 0 0,6-7 0,2-7-8191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3:21:22.1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 3 24575,'40'-1'0,"-24"0"0,-1 0 0,1 1 0,0 1 0,26 4 0,-39-4 0,1 0 0,-1 0 0,0 0 0,1 1 0,-1-1 0,0 1 0,0-1 0,0 1 0,0 0 0,0 1 0,0-1 0,0 0 0,-1 1 0,1-1 0,-1 1 0,0 0 0,0 0 0,0 0 0,0 0 0,0 0 0,-1 0 0,1 0 0,-1 1 0,0-1 0,1 6 0,1 9 0,0-1 0,-1 1 0,-2-1 0,1 1 0,-2 0 0,0-1 0,-2 1 0,1-1 0,-11 31 0,-4 1 0,-2-1 0,-27 47 0,39-85 0,0 0 0,0-1 0,-1 0 0,-1 0 0,1 0 0,-1-1 0,-13 9 0,-8 8 0,29-24 0,0 0 0,0 0 0,-1 0 0,1 0 0,0 0 0,0 0 0,-1 0 0,1 0 0,-1 0 0,1 0 0,-1-1 0,1 1 0,-1-1 0,0 1 0,1-1 0,-4 1 0,5-1 0,-1-1 0,1 1 0,-1 0 0,1-1 0,-1 1 0,1 0 0,-1-1 0,1 1 0,-1-1 0,1 1 0,0 0 0,-1-1 0,1 1 0,0-1 0,-1 1 0,1-1 0,0 0 0,0 1 0,-1-1 0,1 1 0,0-1 0,0 1 0,0-1 0,0 0 0,0 1 0,0-1 0,0 1 0,0-1 0,0 0 0,0-4 0,0 0 0,1 1 0,0-1 0,0 0 0,0 1 0,0-1 0,1 1 0,0-1 0,0 1 0,2-4 0,35-40-1365,-21 26-5461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8T04:52:31.5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 0 24575,'0'560'0,"-2"-536"0,-1 0 0,-1 0 0,-1-1 0,-9 27 0,12-45-1365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8T04:53:42.3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24575,'23'0'0,"19"-1"0,1 2 0,-1 2 0,69 13 0,-77-10 0,0-2 0,0-1 0,64-3 0,-61-1 0,-1 1 0,0 2 0,46 9 0,-29-3 0,0-2 0,1-3 0,77-4 0,73 4 0,-120 12 0,-62-10 0,0 0 0,36 1 0,328-5 0,-183-2 0,-177-1 0,0 0 0,40-10 0,33-3 0,24-1 0,-79 9 0,68-3 0,1126 12-1365,-1211-2-5461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3:21:22.4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77 1 24575,'1'48'0,"-3"0"0,-1 0 0,-14 66 0,9-26 16,8-76-131,0 0 0,0-1 0,-1 1 0,-1 0 0,0 0-1,-1-1 1,0 1 0,0-1 0,-2 0 0,1 0 0,-7 11 0,-2-6-6711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3:21:22.7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28 24575,'6'0'0,"8"0"0,7 0 0,7 0 0,3 0 0,4 0 0,0 0 0,2 0 0,-1 0 0,0 0 0,-6-6 0,-3-2 0,1 0 0,-5 2-8191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3:21:23.1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122 1 24575,'-6'0'0,"-2"6"0,1 7 0,-5 3 0,-1 3 0,3 6 0,-3-3 0,0 2 0,3 2 0,-3-3 0,0 0 0,9-3 0,5-12 0,8-6 0,3-10 0,-1-4-8191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3:21:23.4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175 1 24575,'0'6'0,"-6"7"0,-1 9 0,-7 5 0,0 5 0,-3-3 0,0-2 0,4 2 0,-2-4 0,1-1 0,-2 1 0,-6-3 0,3-6-8191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3:21:24.0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 0 24575,'0'6'0,"0"8"0,0 8 0,0 5 0,0 5 0,0 2 0,0 2 0,-6-6 0,-1-2 0,-1-5-8191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3:21:24.4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 24575,'101'-2'0,"-52"-1"0,0 2 0,0 3 0,53 8 0,-82-5 29,1 1-1,30 14 1,-35-13-271,0-1 0,0-1 0,0 0 1,1-1-1,19 2 0,-8-4-6584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3:21:24.9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43 125 24575,'41'-1'0,"-30"-1"0,-1 1 0,1 1 0,-1-1 0,1 2 0,-1 0 0,1 0 0,-1 1 0,0 0 0,0 1 0,1 0 0,-2 0 0,12 6 0,-11-3 0,-1-1 0,0 2 0,-1-1 0,1 1 0,-1 1 0,-1-1 0,1 1 0,-1 1 0,-1-1 0,1 1 0,-2 1 0,1-1 0,-1 1 0,-1 0 0,1 0 0,-2 0 0,1 0 0,-2 1 0,4 20 0,-5-20 0,0-1 0,-1 1 0,0 0 0,-1-1 0,0 1 0,-1 0 0,0-1 0,-1 0 0,-7 19 0,7-23 0,0 0 0,0 0 0,-1 0 0,0-1 0,0 1 0,-1-1 0,1 0 0,-1-1 0,0 1 0,-1-1 0,1 0 0,-1 0 0,1-1 0,-1 1 0,0-1 0,-10 3 0,2-1 0,1 0 0,-1-1 0,0 0 0,0-1 0,0-1 0,-1 0 0,-16 0 0,26-2 0,0-1 0,1 1 0,-1-1 0,0 0 0,1 0 0,-1-1 0,1 1 0,-1-1 0,1 0 0,0 0 0,0-1 0,0 1 0,0-1 0,0 0 0,0 0 0,1 0 0,-1 0 0,1-1 0,0 1 0,0-1 0,0 0 0,1 0 0,-1 0 0,1 0 0,-3-9 0,1 2 0,0 0 0,1-1 0,0 0 0,1 0 0,0 0 0,1 0 0,1 0 0,-1 0 0,2 0 0,0 0 0,1-1 0,0 2 0,0-1 0,1 0 0,1 0 0,0 1 0,1 0 0,0 0 0,0 0 0,1 0 0,1 1 0,0 0 0,0 1 0,1-1 0,12-11 0,-1 5 0,1 1 0,0 1 0,0 1 0,23-11 0,-21 13 0,-1-1 0,0-1 0,36-31 0,-39 28-1365,-2 3-5461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3:21:25.3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24575,'0'663'-1365,"0"-633"-5461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3:21:27.9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 22 24575,'12'-1'0,"0"0"0,1-1 0,21-6 0,7-1 0,-39 9 0,0 0 0,0-1 0,0 1 0,0 0 0,0 0 0,0 0 0,0 1 0,0-1 0,0 0 0,0 1 0,0-1 0,0 1 0,0 0 0,0-1 0,0 1 0,0 0 0,-1 0 0,1 1 0,0-1 0,-1 0 0,2 2 0,0 0 0,-1 0 0,0 0 0,0 0 0,0 1 0,0-1 0,-1 1 0,1-1 0,-1 1 0,0 0 0,1 6 0,1 10 0,-1 0 0,-2 0 0,-2 33 0,1-32 0,0 2 0,-2 0 0,0 0 0,-2-1 0,-1 1 0,-16 41 0,-58 102 0,33-73 0,47-92 0,-1 1 0,1 0 0,-1-1 0,0 1 0,1-1 0,-1 1 0,0-1 0,0 0 0,0 1 0,0-1 0,0 0 0,0 1 0,0-1 0,0 0 0,0 0 0,-1 0 0,1 0 0,-1 0 0,1 0 0,0-1 0,-4 2 0,4-2 0,0-1 0,0 0 0,0 1 0,0-1 0,0 0 0,1 0 0,-1 0 0,0 0 0,0 0 0,0 0 0,1 0 0,-1 0 0,1 0 0,-1 0 0,1 0 0,-1 0 0,1 0 0,0 0 0,-1 0 0,1-1 0,0-1 0,-4-14 0,2-1 0,-1-28 0,4 26-341,0 1 0,1 0-1,9-34 1,-3 21-6485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3:21:28.3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72 1 24575,'2'111'0,"-5"126"0,-28-93 0,13-45 0,11-68 0,1 0 0,-2 47 0,8-22-1365,0-41-5461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8T04:53:49.8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68 24575,'870'0'0,"-847"-1"0,1-1 0,40-10 0,-39 6 0,1 2 0,28-2 0,-18 5 0,18 0 0,104-15 0,-86 6 0,-1 4 0,1 3 0,75 7 0,-13-2 0,764-2 0,-882 1 0,0 1 0,0 1 0,0 0 0,-1 2 0,1-1 0,20 10 0,-25-8 0,0-2 0,1 1 0,-1-1 0,1-1 0,0 0 0,0-1 0,0 0 0,0-1 0,0-1 0,1 1 0,-1-2 0,17-2 0,-27 3-16,32-9-434,0 2 1,52-5-1,-67 11-6376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3:21:29.6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4 24575,'40'-1'0,"-24"-1"0,0 2 0,0 0 0,0 1 0,25 4 0,-38-4 0,1 0 0,-1 0 0,1 0 0,-1 0 0,0 1 0,0-1 0,0 1 0,0 0 0,0 0 0,0 0 0,0 0 0,0 1 0,-1-1 0,1 1 0,-1 0 0,0-1 0,0 1 0,0 0 0,0 0 0,0 1 0,-1-1 0,1 0 0,-1 0 0,0 1 0,1 5 0,2 18 0,-1 1 0,-2 0 0,0-1 0,-6 39 0,2 3 0,3-62 0,0 0 0,0 0 0,-1 0 0,0 0 0,0 0 0,0-1 0,-1 1 0,0 0 0,0-1 0,-1 1 0,0-1 0,0 0 0,0 0 0,-1 0 0,0 0 0,0 0 0,0-1 0,-1 0 0,0 0 0,0 0 0,0-1 0,-1 1 0,0-1 0,1 0 0,-12 4 0,-12 11 0,17-11 0,-1 0 0,0-1 0,0-1 0,0 0 0,-18 6 0,54-31 0,21-8 0,26-2 0,-55 24 0,0-1 0,-1 0 0,27-16 0,-33 17 0,1-1 0,0 1 0,0 1 0,1 0 0,-1 0 0,1 1 0,0 0 0,0 0 0,0 1 0,0 1 0,0 0 0,1 0 0,-1 1 0,0 0 0,1 1 0,-1 0 0,17 4 0,-25-4 0,1 0 0,-1 0 0,0 0 0,0 0 0,0 0 0,0 0 0,0 0 0,0 1 0,0-1 0,0 1 0,0-1 0,-1 1 0,1 0 0,-1 0 0,1 0 0,-1 0 0,0 0 0,0 0 0,0 0 0,0 0 0,0 0 0,1 3 0,-2-1 0,0-1 0,0 1 0,0-1 0,0 1 0,-1-1 0,1 1 0,-1-1 0,0 0 0,0 1 0,0-1 0,-1 0 0,1 0 0,-4 5 0,-5 7 0,0-1 0,-1 0 0,-1-1 0,-21 20 0,17-20 0,-1-1 0,0 0 0,-1-2 0,-35 17 0,-5 2 0,-7-5 0,68-24 0,1 0 0,-1 1 0,1-1 0,-1 1 0,1 0 0,-1-1 0,1 2 0,-1-1 0,0 0 0,1 1 0,-1-1 0,0 1 0,0 0 0,0 0 0,0 0 0,-1 1 0,1-1 0,-1 0 0,1 1 0,-1 0 0,0 0 0,0 0 0,0 0 0,0 0 0,0 0 0,-1 0 0,1 0 0,-1 1 0,1 5 0,-2-2 0,-1-1 0,1 1 0,-2-1 0,1 0 0,-1 1 0,0-1 0,0 0 0,-1 0 0,0 0 0,0 0 0,0-1 0,0 1 0,-1-1 0,0 0 0,-10 10 0,-21 35 0,2-3 0,26-39 0,0 1 0,1-1 0,0 1 0,1 0 0,-6 15 0,10-21 0,0 1 0,0-1 0,0 1 0,1-1 0,-1 1 0,1-1 0,0 1 0,0-1 0,1 1 0,-1-1 0,1 1 0,-1-1 0,1 1 0,0-1 0,0 0 0,1 1 0,-1-1 0,1 0 0,0 0 0,-1 0 0,4 3 0,-1-1 0,0-1 0,0 0 0,1 0 0,0 0 0,0 0 0,0-1 0,0 1 0,1-1 0,-1-1 0,1 1 0,0-1 0,0 0 0,0 0 0,0-1 0,0 0 0,0 0 0,0 0 0,9 0 0,-10-1 0,1 0 0,-1 0 0,0 0 0,1-1 0,-1 1 0,0-1 0,1 0 0,-1-1 0,0 1 0,0-1 0,0 0 0,0-1 0,0 1 0,-1-1 0,1 0 0,-1 0 0,0 0 0,1-1 0,-2 1 0,8-9 0,4-13-455,-2 0 0,12-29 0,-15 27-6371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3:21:30.1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348 1 24575,'5'0'0,"0"1"0,0-1 0,0 1 0,-1 1 0,1-1 0,0 0 0,-1 1 0,1 0 0,-1 0 0,0 1 0,0-1 0,0 1 0,0 0 0,0 0 0,0 0 0,-1 0 0,0 1 0,1 0 0,-1-1 0,0 1 0,-1 0 0,1 1 0,-1-1 0,0 0 0,3 9 0,3 9 0,-1-1 0,-1 1 0,-1 1 0,3 26 0,-7-44 0,0-1 0,-1 1 0,0-1 0,0 1 0,0 0 0,0-1 0,-1 1 0,0-1 0,0 0 0,0 1 0,0-1 0,-1 0 0,1 1 0,-1-1 0,0 0 0,-1 0 0,1-1 0,-1 1 0,1 0 0,-1-1 0,-6 6 0,3-4 0,0-1 0,0 0 0,-1 0 0,0-1 0,1 0 0,-1 0 0,0-1 0,-1 1 0,1-1 0,0-1 0,-1 0 0,-11 1 0,-55 2 0,-132-11 0,203 7 0,0 0 0,0 0 0,0-1 0,0 0 0,0 1 0,0-1 0,0 0 0,0 0 0,0 0 0,1-1 0,-1 1 0,0-1 0,1 1 0,0-1 0,-1 0 0,1 0 0,0 0 0,0 0 0,0-1 0,0 1 0,0 0 0,0-1 0,1 0 0,-1 1 0,1-1 0,0 0 0,0 1 0,0-1 0,0 0 0,0 0 0,1 0 0,-1-5 0,1 3 0,0 0 0,0 0 0,1 0 0,-1 0 0,1 1 0,0-1 0,1 0 0,-1 0 0,1 1 0,0-1 0,0 1 0,1 0 0,-1 0 0,1 0 0,0 0 0,0 0 0,0 0 0,0 1 0,7-6 0,2 1-72,0 1 1,0 1-1,0-1 0,1 2 0,-1 0 0,2 0 0,-1 2 0,0-1 1,1 2-1,-1 0 0,1 0 0,0 1 0,-1 1 0,1 0 0,0 1 1,0 1-1,-1 0 0,15 4 0,-5 2-6754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3:21:31.2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0 699 24575,'16'-1'0,"1"0"0,-1-1 0,0-1 0,-1-1 0,1-1 0,0 0 0,15-7 0,101-56 0,-127 65 0,26-19 0,0 0 0,-2-2 0,-1-2 0,47-53 0,-35 37 0,-17 17 0,-1-1 0,-2-1 0,0-1 0,-2-1 0,-1-1 0,17-39 0,-29 60 0,-1 0 0,1 0 0,0 1 0,1-1 0,0 1 0,0 1 0,1-1 0,0 1 0,0 0 0,1 0 0,-1 1 0,2 0 0,-1 1 0,12-6 0,-8 5 0,0 1 0,1 1 0,-1 0 0,1 1 0,-1 0 0,1 1 0,0 1 0,0 0 0,0 0 0,21 3 0,-31-2 0,0 0 0,1 1 0,-1-1 0,0 1 0,1 0 0,-1 0 0,0 0 0,0 0 0,0 1 0,0-1 0,0 1 0,0 0 0,0 0 0,-1 0 0,1 0 0,-1 0 0,1 1 0,-1-1 0,3 4 0,-3-1 0,0-1 0,1 1 0,-1 0 0,-1 0 0,1-1 0,-1 1 0,0 0 0,0 1 0,0-1 0,-1 0 0,0 7 0,-2 12 0,-1 0 0,-1-1 0,-1 1 0,-10 28 0,12-43 0,-2 8 0,-1 0 0,-1 0 0,-1-1 0,0 0 0,-1 0 0,-1-1 0,0 0 0,-1-1 0,-19 21 0,22-27 0,1 2 0,1-1 0,-1 1 0,2 0 0,-1 0 0,-4 15 0,4-12 0,0-1 0,0 1 0,-16 20 0,-13 4 0,28-32 0,1 1 0,0-1 0,0 2 0,0-1 0,1 1 0,0 0 0,0 0 0,1 0 0,-6 12 0,10-17 0,0-1 0,0 0 0,0 0 0,0 1 0,0-1 0,0 0 0,1 0 0,-1 1 0,0-1 0,1 0 0,-1 0 0,1 0 0,-1 1 0,1-1 0,-1 0 0,1 0 0,0 0 0,0 0 0,-1 0 0,1 0 0,0 0 0,0 0 0,0 0 0,0-1 0,0 1 0,0 0 0,0-1 0,1 1 0,-1-1 0,0 1 0,0-1 0,0 1 0,1-1 0,-1 0 0,0 1 0,0-1 0,1 0 0,1 0 0,57 5 0,-54-5 0,29 0-1365,-3-1-5461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3:21:32.1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 24575,'49'-1'0,"-28"0"0,-1 0 0,1 2 0,0 0 0,23 6 0,-37-6 0,-1 1 0,1 0 0,-1 1 0,0 0 0,0 0 0,0 0 0,0 0 0,0 1 0,-1 0 0,1 1 0,-1-1 0,0 1 0,-1 0 0,1 0 0,-1 0 0,7 12 0,-4-4 0,-1 0 0,0 1 0,-1 0 0,-1 0 0,0 0 0,-1 1 0,0-1 0,0 23 0,-1 0 0,-2-1 0,-6 47 0,4-73 11,1 0 0,-2 0 0,0 1 0,0-2 0,0 1 0,-1 0-1,-1-1 1,0 1 0,0-1 0,-12 15 0,13-20-73,1 0 0,0 0 0,-1 0 0,0-1 1,0 1-1,0-1 0,0 0 0,-1-1 0,1 1 0,-1-1 0,1 0 0,-1 0 1,0 0-1,0 0 0,0-1 0,0 0 0,0 0 0,0 0 0,0-1 0,-1 0 1,1 0-1,0 0 0,-8-2 0,-7-3-6764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3:21:32.4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36 24575,'6'0'0,"2"-6"0,5-2 0,7 1 0,6 1 0,4 2 0,3 1 0,1 2 0,2 0 0,-6 1-8191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3:21:33.1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 24575,'100'-2'0,"115"5"0,-116 13 0,-66-9 0,44 4 0,-74-11 0,64 8 0,-64-8 0,-1 0 0,1 1 0,-1-1 0,1 1 0,-1 0 0,0-1 0,1 1 0,-1 0 0,0 1 0,0-1 0,0 0 0,0 0 0,0 1 0,0 0 0,0-1 0,0 1 0,0 0 0,-1 0 0,1 0 0,-1 0 0,1 0 0,-1 0 0,1 2 0,-2-2 0,0-1 0,0 1 0,0-1 0,-1 1 0,1-1 0,0 0 0,-1 1 0,1-1 0,-1 0 0,0 1 0,1-1 0,-1 0 0,0 0 0,0 1 0,0-1 0,0 0 0,0 0 0,-2 2 0,-25 20 0,20-17 0,-15 10 0,0-1 0,-1-2 0,-40 18 0,40-21 0,1 2 0,0 0 0,1 1 0,-25 19 0,46-31 0,1-1 0,-1 1 0,0-1 0,0 1 0,1 0 0,-1-1 0,0 1 0,1 0 0,-1-1 0,1 1 0,-1 0 0,1 0 0,-1 0 0,1 0 0,-1-1 0,1 1 0,0 0 0,-1 0 0,1 2 0,12 2 0,27-12 0,-26 0 0,-1-1 0,0 0 0,16-14 0,13-9 0,-36 27-195,0 1 0,-1-1 0,1 0 0,-1 0 0,0-1 0,6-6 0,2-8-6631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3:21:34.2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77 1 24575,'3'0'0,"-1"0"0,1 0 0,0 0 0,-1 1 0,1-1 0,-1 1 0,1 0 0,-1 0 0,0 0 0,1 0 0,-1 0 0,0 0 0,1 0 0,-1 1 0,0-1 0,0 1 0,0 0 0,0 0 0,1 2 0,0 0 0,0 0 0,-1 0 0,0 0 0,0 0 0,0 1 0,0-1 0,-1 1 0,1-1 0,0 10 0,0-3 0,-2 0 0,1 0 0,-1 0 0,-1 0 0,0 0 0,0-1 0,-1 1 0,-7 20 0,4-20 0,0 1 0,-1-1 0,-1 0 0,0 0 0,0-1 0,-1 0 0,0 0 0,-1-1 0,0 0 0,0-1 0,-1 1 0,-13 7 0,21-15 0,0 1 0,0-1 0,0 1 0,0 0 0,1 0 0,-1 0 0,0 0 0,1 0 0,0 0 0,-2 3 0,2-4 0,1-1 0,0 1 0,0 0 0,-1-1 0,1 1 0,0 0 0,0-1 0,0 1 0,0 0 0,0-1 0,0 1 0,0 0 0,0-1 0,0 1 0,0 0 0,1-1 0,-1 1 0,0-1 0,0 1 0,1 0 0,-1-1 0,0 1 0,1-1 0,-1 1 0,1 0 0,1 0 0,0 0 0,-1 0 0,1 0 0,0 0 0,0-1 0,0 1 0,0 0 0,0-1 0,0 0 0,1 1 0,-1-1 0,0 0 0,0 0 0,0 0 0,0-1 0,0 1 0,0 0 0,0-1 0,0 1 0,0-1 0,0 0 0,0 0 0,2-1 0,12-7 0,-1 0 0,-1 0 0,0-2 0,0 0 0,-1 0 0,0-1 0,17-23 0,-3 6 0,-18 18 0,0-1 0,-1 0 0,0 0 0,-1-1 0,7-15 0,3-6 0,-14 50 0,-5 15 0,-8 5-195,2 1 0,1 0 0,2 0 0,2 0 0,1 0 0,5 65 0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3:21:34.6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24575,'6'0'0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3:21:34.9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104 0 24575,'-2'21'0,"-1"1"0,-1-1 0,0 0 0,-2-1 0,0 1 0,-2-1 0,-12 25 0,9-21 0,2-1 0,0 1 0,2 0 0,-7 40 0,15-42 46,12-33-299,-3 0-905,5-3-5668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3:21:35.2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117 0 24575,'0'6'0,"0"8"0,0 7 0,0 6 0,-6-1 0,-2 1 0,1 1 0,1 2 0,-4-4 0,-1-1 0,2 2 0,-3-4 0,-1 0 0,4 2 0,-4-3 0,0-6-8191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8T04:54:15.4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0 254 24575,'0'-4'0,"1"0"0,-1 0 0,1 0 0,0 0 0,0 0 0,0 0 0,0 1 0,1-1 0,0 0 0,-1 0 0,1 1 0,1 0 0,-1-1 0,0 1 0,1 0 0,0 0 0,0 0 0,0 0 0,0 1 0,4-4 0,8-4 0,1 1 0,0 0 0,25-9 0,21-12 0,-47 22 0,0 1 0,1 1 0,0 0 0,0 1 0,0 0 0,34-4 0,-3 0 0,3 2 0,-1 1 0,1 3 0,88 6 0,-32 0 0,730-3 0,-813 1 0,0 1 0,43 11 0,-42-8 0,1 0 0,31 1 0,329-5 0,-181-3 0,-181 1 0,-1-1 0,44-11 0,-42 8 0,1 0 0,31-1 0,-48 6-124,0 0 0,0-1 0,0 1 0,-1-2 0,1 1 0,0-1-1,0 0 1,-1-1 0,0 0 0,15-7 0,-8-2-6702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3:21:35.6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1 240 24575,'16'-2'0,"-1"-1"0,1 0 0,0-1 0,-1 0 0,0-2 0,0 1 0,-1-2 0,1 0 0,16-11 0,51-23 0,142-49 0,-128 48-1365,-73 35-5461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3:21:36.1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281 0 24575,'-1'0'0,"-1"1"0,1-1 0,0 1 0,0-1 0,0 1 0,-1 0 0,1-1 0,0 1 0,0 0 0,0 0 0,0 0 0,0-1 0,0 1 0,0 0 0,1 1 0,-1-1 0,0 0 0,0 0 0,1 0 0,-1 0 0,1 1 0,-1-1 0,1 0 0,-1 3 0,-11 43 0,7-25 0,-21 32 0,20-44 0,0 1 0,1 0 0,1 0 0,-6 15 0,-12 49 0,-3-2 0,-62 125 0,62-145 0,21-43 0,-9 15 0,8-28 0,3-18 0,2 12 0,-1-7 0,1 1 0,1-1 0,0 1 0,1-1 0,5-20 0,-6 33 0,0 0 0,0 0 0,0 0 0,0 1 0,1-1 0,-1 0 0,1 1 0,-1-1 0,1 1 0,0-1 0,0 1 0,0 0 0,1 0 0,-1 0 0,0 0 0,1 0 0,-1 1 0,1-1 0,0 1 0,0 0 0,-1-1 0,1 1 0,0 0 0,0 1 0,0-1 0,0 0 0,0 1 0,0 0 0,0 0 0,0 0 0,0 0 0,0 0 0,0 0 0,5 2 0,-4-1 0,0 0 0,0 0 0,0 0 0,0 1 0,0 0 0,0 0 0,-1 0 0,1 0 0,-1 0 0,1 1 0,-1-1 0,0 1 0,0 0 0,0 0 0,0 0 0,-1 0 0,1 1 0,-1-1 0,0 1 0,0 0 0,0-1 0,1 6 0,0-3 0,-1 0 0,0 0 0,-1 1 0,0 0 0,0-1 0,0 1 0,-1-1 0,1 1 0,-2 0 0,1-1 0,-1 1 0,0 0 0,-2 6 0,3-12 0,0 0 0,0-1 0,0 1 0,0 0 0,-1-1 0,1 1 0,0 0 0,0-1 0,0 1 0,-1-1 0,1 1 0,0 0 0,-1-1 0,1 1 0,0-1 0,-1 1 0,1-1 0,-1 1 0,1-1 0,-1 1 0,1-1 0,-1 0 0,1 1 0,-1-1 0,1 0 0,-1 1 0,1-1 0,-1 0 0,0 0 0,0 1 0,-12-17 0,-8-43 0,18 50 0,-2-13-341,0 0 0,1 0-1,-2-39 1,5 31-6485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3:21:36.7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24575,'5'0'0,"9"0"0,7 0 0,7 0 0,3 0 0,4 0 0,1 0 0,0 0 0,0 0 0,0 0 0,-6 0-8191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3:21:37.3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 1 24575,'3'0'0,"0"0"0,0 1 0,0-1 0,0 1 0,0 0 0,0 0 0,0 0 0,0 0 0,-1 1 0,1-1 0,0 1 0,-1 0 0,1 0 0,-1-1 0,0 2 0,0-1 0,0 0 0,0 0 0,0 1 0,0-1 0,0 1 0,-1-1 0,1 1 0,-1 0 0,0 0 0,0-1 0,0 1 0,0 0 0,0 0 0,-1 0 0,1 5 0,2 14 0,-1-1 0,0 1 0,-3 31 0,0-30 0,1-10 0,-1 0 0,-1 1 0,0-1 0,-5 18 0,7-29 0,-1 0 0,1 1 0,-1-1 0,1 0 0,-1 1 0,0-1 0,0 0 0,0 0 0,0 0 0,-1 0 0,1 0 0,0 0 0,-1 0 0,0 0 0,1-1 0,-1 1 0,0-1 0,0 1 0,0-1 0,0 1 0,0-1 0,0 0 0,0 0 0,0 0 0,0 0 0,-1-1 0,1 1 0,0 0 0,-1-1 0,1 0 0,0 1 0,-4-1 0,4-1 0,0 0 0,0 0 0,0 0 0,0 0 0,0 0 0,0-1 0,0 1 0,0 0 0,1-1 0,-1 0 0,1 1 0,-1-1 0,1 0 0,-1 0 0,1 0 0,0 1 0,0-1 0,0-1 0,0 1 0,0 0 0,1 0 0,-1 0 0,1 0 0,-1-1 0,1-2 0,-7-64 0,7 62 0,0-66-1365,1 41-5461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8T04:54:16.5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63 24575,'13'-1'0,"-1"-1"0,0 0 0,0 0 0,17-7 0,17-3 0,12 0 0,1 2 0,106-2 0,1382 13-1365,-1521-1-5461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8T04:54:17.8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1 277 24575,'34'0'0,"0"-3"0,0 0 0,0-3 0,-1 0 0,45-16 0,-49 15 0,-1 0 0,1 2 0,58-3 0,93 10 0,-61 1 0,-69-5 0,65-12 0,-65 7 0,69-2 0,-56 10 0,-20 1 0,0-2 0,0-2 0,0-2 0,45-10 0,-39 6 0,-1 2 0,1 2 0,0 2 0,64 6 0,1-1 0,-81-2 0,0-2 0,0-2 0,1-1 0,-2-1 0,53-16 0,-55 13 0,-1 2 0,1 1 0,49-3 0,-34 5 0,112-27 0,-12-1 134,-37 6-1633,-85 21-5327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8T04:54:20.1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24575,'16'1'0,"-1"0"0,0 0 0,0 2 0,-1 0 0,1 0 0,0 2 0,-1-1 0,0 2 0,0 0 0,-1 1 0,1 0 0,-1 1 0,-1 0 0,16 14 0,-21-15 0,1-1 0,1 0 0,-1-1 0,1 0 0,0 0 0,0-1 0,0 0 0,1 0 0,0-1 0,-1-1 0,12 3 0,-20-6 0,0 1 0,-1-1 0,1 1 0,0 0 0,0-1 0,-1 0 0,1 1 0,0-1 0,-1 1 0,1-1 0,0 0 0,-1 1 0,1-1 0,-1 0 0,1 0 0,-1 1 0,0-1 0,1 0 0,-1 0 0,0 0 0,1 0 0,-1 0 0,0 0 0,0 1 0,0-1 0,0 0 0,0 0 0,0 0 0,0 0 0,0 0 0,0 0 0,0 0 0,-1 1 0,1-3 0,3-19 0,0 23 0,0 1 0,-1-1 0,1 1 0,-1 0 0,1 0 0,-1 0 0,0 0 0,0 0 0,0 1 0,3 3 0,2 2 0,21 14 0,-20-17 0,-1 0 0,1 1 0,-1 0 0,0 0 0,0 1 0,-1 0 0,0 0 0,0 1 0,0-1 0,-1 1 0,-1 0 0,1 1 0,5 15 0,-9-22 0,-1 0 0,0-1 0,0 1 0,0 0 0,0-1 0,0 1 0,0 0 0,0 0 0,0-1 0,-1 1 0,1 0 0,-1-1 0,1 1 0,-1 0 0,0-1 0,0 1 0,1-1 0,-1 1 0,0-1 0,0 1 0,-3 1 0,1 1 0,-1-1 0,0 0 0,0-1 0,0 1 0,0-1 0,0 1 0,-9 2 0,-2 0 0,0-1 0,0 0 0,0-1 0,-18 1 0,13-3 0,0 0 0,1-1 0,-1-2 0,0 0 0,1-1 0,0-1 0,-1 0 0,1-2 0,1 0 0,-25-12 0,43 18 0,-1 0 0,0 0 0,1-1 0,-1 1 0,0 0 0,1 0 0,-1-1 0,1 1 0,-1 0 0,1-1 0,-1 1 0,1 0 0,-1-1 0,1 1 0,-1-1 0,1 1 0,0-1 0,-1 1 0,1-1 0,-1 1 0,1-1 0,0 1 0,0-1 0,-1 0 0,1 1 0,0-1 0,0 0 0,14-5 0,26 4 0,62 21 0,-40-7 0,-11 0 0,-1 2 0,62 25 0,-112-38 0,0-1 0,1 0 0,-1 0 0,1 1 0,-1-1 0,1 0 0,-1 0 0,0 0 0,1 0 0,-1 0 0,1 0 0,-1 1 0,1-1 0,-1 0 0,1 0 0,-1-1 0,0 1 0,1 0 0,-1 0 0,1 0 0,-1 0 0,1 0 0,-1 0 0,0 0 0,1-1 0,-1 1 0,1 0 0,-1 0 0,0-1 0,1 1 0,-1 0 0,0-1 0,1 1 0,-1 0 0,0-1 0,1 1 0,-1 0 0,0-1 0,0 1 0,0-1 0,1 1 0,-1 0 0,0-1 0,0 1 0,0-1 0,0 1 0,0-1 0,0 1 0,0 0 0,0-1 0,0 1 0,0-1 0,0 1 0,0-1 0,0 1 0,0-1 0,0 1 0,0 0 0,0-1 0,-1 1 0,1-1 0,0 1 0,0 0 0,-1-1 0,1 1 0,-1-1 0,-16-42 0,11 30 0,0-7-227,2 1-1,0-1 1,1-1-1,1 1 1,1-27-1,1 20-6598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8T04:54:25.9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1 188 24575,'3'-1'0,"1"0"0,-1-1 0,1 1 0,-1-1 0,1 1 0,-1-1 0,0 0 0,0 0 0,0 0 0,0-1 0,5-4 0,21-13 0,12 6 0,0 2 0,71-12 0,-26 7 0,119-14 0,-160 25 0,0 2 0,56 2 0,-54 3 0,-1-3 0,48-8 0,12-3 0,1 5 0,163 8 0,-108 3 0,705-3-1365,-841 0-5461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8T04:54:29.1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0 251 24575,'12'0'0,"-1"1"0,1 0 0,-1 0 0,1 1 0,-1 1 0,0-1 0,0 2 0,0 0 0,0 0 0,-1 1 0,1 0 0,14 11 0,3-1 0,55 22 0,7 2 0,-72-29 0,-1-1 0,1-2 0,33 11 0,-44-16 0,1-1 0,0 0 0,-1 0 0,1 0 0,0-1 0,-1-1 0,1 1 0,-1-1 0,1 0 0,-1-1 0,1 0 0,13-5 0,-10 1 0,0-1 0,0-1 0,-1 0 0,0 0 0,0-1 0,-1 0 0,0-1 0,-1 0 0,0 0 0,8-14 0,11-11 0,-11 14 0,-5 6 0,1 1 0,0 0 0,1 1 0,0 0 0,1 1 0,16-11 0,-12 11 0,-4 2 0,0 2 0,1-1 0,22-8 0,-30 13 0,0 1 0,-1-1 0,1 0 0,-1-1 0,0 0 0,0 0 0,0 0 0,6-9 0,26-20 0,-37 34 0,-1 0 0,0-1 0,0 1 0,1 0 0,-1 0 0,0 0 0,0 0 0,1 0 0,-1 0 0,0 0 0,0 0 0,1 0 0,-1-1 0,0 1 0,0 0 0,0 0 0,1 0 0,-1-1 0,0 1 0,0 0 0,0 0 0,1 0 0,-1-1 0,0 1 0,0 0 0,0 0 0,0-1 0,0 1 0,0 0 0,0 0 0,0-1 0,0 1 0,0 0 0,1-1 0,-1 1 0,0 0 0,-1 0 0,1-1 0,0 1 0,0 0 0,0 0 0,0-1 0,0 1 0,0 0 0,0 0 0,0-1 0,0 1 0,0 0 0,-1 0 0,1-1 0,0 1 0,0 0 0,0 0 0,-1 0 0,1-1 0,0 1 0,-25-5 0,-45 5 0,61 0 0,-25 1 0,0 1 0,1 2 0,-42 10 0,66-12 0,-21 6 0,26-1 0,16 2 0,3-4 0,0-1 0,0 0 0,0-2 0,0 1 0,1-2 0,-1 0 0,1-1 0,18-2 0,40 3 0,-71-1 3,1 1-1,-1-1 0,0 1 1,0 0-1,0 0 0,0 0 1,0 0-1,0 0 0,-1 1 1,1-1-1,0 1 0,-1 0 1,1 0-1,-1 0 1,1 0-1,-1 0 0,0 1 1,0-1-1,0 1 0,0-1 1,0 1-1,-1 0 0,1-1 1,-1 1-1,0 0 0,0 0 1,0 0-1,0 0 1,0 0-1,0 6 0,1 9-107,-1 0 1,0 0-1,-1 1 0,-4 22 0,2-9-809,1-4-5912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8T04:55:24.7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98 24575,'11'-1'0,"-1"0"0,1-1 0,-1-1 0,1 1 0,-1-2 0,0 0 0,17-9 0,-15 7 0,0 1 0,0 0 0,0 1 0,0 0 0,17-2 0,59 0 0,118 7 0,-67 2 0,-81-1 0,107 15 0,-46-7-312,-82-9 169,1 2 0,35 8-1,0 6 144,1-4 0,0-3 0,84 1 0,-108-9 0,79 15 0,-61-6 0,8 1 0,-33-4 0,85 3 0,93 5 0,12 0 0,366-17 742,-575-1-742,-1-1 0,0 0 0,0-2 0,0-1 0,24-9 0,-15 5 0,53-10 0,45-7 0,-88 16 0,1 2 0,81-6 0,-114 15 0,0-2 0,0 1 0,0-1 0,-1-1 0,1 1 0,0-2 0,-1 1 0,14-9 0,15-5 0,-18 11 0,0 0 0,0 2 0,36-4 0,10-3 0,-11 3 0,1 3 0,0 2 0,84 6 0,-24 0 0,349-3 0,-445 1 0,0 1 0,1 1 0,19 6 0,51 6 0,61 4 0,-63-5 0,-13 0 0,-52-9 0,1 0 0,35 1 0,51-6 0,-59-2 0,1 3 0,79 11 0,7 3 0,-68-9 0,11 8 0,-58-8 0,-1-2 0,34 2 0,-29-4 0,51 11 0,-51-7 0,54 4 0,106-13 0,88 6 0,-192 12 0,-62-10 0,1 0 0,34 1 0,316-7 0,-353 0 0,0-1 0,1-2 0,-1 0 0,0-1 0,26-10 0,-24 7 0,0 2 0,1 0 0,42-5 0,303 9 0,-179 4 0,461-2 0,-616-2 0,-1-1 0,0-2 0,56-16 0,-55 12 0,0 1 0,1 2 0,44-3 0,-34 10 0,-34 0 0,0 0 0,1-1 0,-1 0 0,0-1 0,0 0 0,0 0 0,0-2 0,0 1 0,0-1 0,-1-1 0,18-7 0,-19 5 10,1 1-1,1 1 1,-1 0 0,1 0-1,-1 1 1,1 0-1,0 1 1,16-1-1,33-8-1460,-40 4-5375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8T04:55:38.4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1 158 24575,'100'1'0,"110"-3"0,-125-13 0,-62 10 0,0 0 0,33-1 0,329 6 0,-181 1 0,-181-2 0,0-2 0,42-9 0,-40 6 0,-1 2 0,32-2 0,77-10 0,-91 10 0,61-3 0,1196 8 0,-583 3 0,-691-4 0,0 0 0,49-13 0,-12 2 0,1 0 0,-37 7 0,0 1 0,44-2 0,804 5 0,-415 5 0,1367-3-1365,-1799 0-5461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8T04:52:32.1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90 24575,'6'-1'0,"0"0"0,-1-1 0,0 0 0,1 0 0,-1-1 0,0 1 0,0-1 0,7-6 0,13-5 0,1 4 0,0 1 0,48-10 0,-51 14 0,-13 2 0,1 1 0,0 1 0,-1 0 0,1 0 0,0 1 0,0 0 0,0 1 0,-1 1 0,1-1 0,0 2 0,17 5 0,-22-6 0,-1 1 0,1 0 0,-1 0 0,0 0 0,0 0 0,0 1 0,-1 0 0,1 0 0,-1 0 0,0 1 0,0-1 0,0 1 0,0 0 0,-1 0 0,0 1 0,0-1 0,-1 0 0,1 1 0,-1 0 0,0-1 0,-1 1 0,2 8 0,-1 0 0,0 0 0,0 0 0,-1 0 0,-1 0 0,-3 23 0,2-31 0,0 1 0,-1-1 0,0 0 0,0 0 0,0 0 0,-1-1 0,0 1 0,0-1 0,0 1 0,-1-1 0,1 0 0,-1 0 0,-1 0 0,-7 6 0,-5 2 0,0-1 0,-1-2 0,-1 1 0,0-2 0,0-1 0,-30 10 0,18-7 0,-46 23 0,71-31-67,-31 18-582,-52 20 0,68-34-6177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8T04:55:39.3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202 0 24575,'-12'0'0,"0"1"0,0 0 0,0 0 0,0 1 0,0 0 0,0 1 0,1 1 0,-13 5 0,18-6 0,0 0 0,0 1 0,0-1 0,1 1 0,0 1 0,0-1 0,0 1 0,0 0 0,1 0 0,-1 0 0,2 1 0,-1-1 0,0 1 0,1 0 0,0 0 0,-2 7 0,5-12 0,-1 0 0,1 1 0,-1-1 0,1 0 0,0 0 0,0 1 0,0-1 0,0 0 0,0 0 0,0 1 0,0-1 0,0 0 0,0 1 0,1-1 0,-1 0 0,0 0 0,1 0 0,-1 1 0,1-1 0,-1 0 0,1 0 0,0 0 0,1 1 0,0 1 0,0-1 0,1 1 0,0-1 0,0 0 0,-1 0 0,1 0 0,0 0 0,6 2 0,3 0 0,0 0 0,0 0 0,25 3 0,-17-5 0,0 1 0,0 1 0,-1 1 0,1 1 0,31 13 0,-48-17 0,-1 0 0,1-1 0,-1 1 0,1 0 0,-1 1 0,0-1 0,0 0 0,0 0 0,0 1 0,0-1 0,-1 1 0,1 0 0,-1 0 0,1-1 0,-1 1 0,0 0 0,0 0 0,0 0 0,-1 0 0,1 0 0,-1 0 0,0 0 0,0 1 0,0-1 0,0 0 0,0 0 0,0 0 0,-1 0 0,0 0 0,0 0 0,1 0 0,-2 0 0,1 0 0,0 0 0,-1-1 0,-2 5 0,0 1 0,-1 0 0,0 0 0,-1 0 0,0-1 0,0 0 0,-1 0 0,1-1 0,-2 0 0,1 0 0,0 0 0,-10 4 0,-10 2-1365,1-4-5461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8T04:55:40.3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13 24575,'-2'59'0,"0"-41"0,1 0 0,1 0 0,0 0 0,1 0 0,1 0 0,1-1 0,10 34 0,-13-49 0,1-1 0,-1 1 0,1 0 0,0-1 0,0 1 0,0-1 0,0 1 0,0-1 0,0 0 0,1 1 0,-1-1 0,0 0 0,1 0 0,-1 0 0,0 0 0,1 0 0,0 0 0,-1 0 0,1 0 0,-1-1 0,1 1 0,0-1 0,0 1 0,2 0 0,0-1 0,0-1 0,0 1 0,0-1 0,-1 1 0,1-1 0,0 0 0,-1-1 0,1 1 0,-1-1 0,1 1 0,3-4 0,9-6 0,0 0 0,-1-1 0,20-22 0,-34 34 0,141-160-729,-129 144 93,2-2-6190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8T04:55:47.4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24575,'37'2'0,"67"12"0,-67-8 0,65 4 0,-73-8 0,1 2 0,-1 1 0,0 2 0,39 13 0,-6-2 0,-50-14 31,0 1 0,-1 0 0,22 12-1,-22-11-402,-1 0 0,2-1 0,19 8 0,-9-8-6454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8T04:55:51.5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63 24575,'0'2'0,"1"-1"0,0 1 0,0-1 0,0 1 0,0-1 0,0 1 0,0-1 0,0 0 0,0 1 0,1-1 0,-1 0 0,0 0 0,1 0 0,-1 0 0,1 0 0,-1 0 0,1-1 0,0 1 0,-1 0 0,1-1 0,0 1 0,-1-1 0,1 0 0,0 0 0,3 1 0,5 2 0,-12-4 0,1 1 0,0 0 0,1 0 0,-1 0 0,0-1 0,0 1 0,0 0 0,0 0 0,0-1 0,1 1 0,-1-1 0,0 1 0,0-1 0,1 1 0,-1-1 0,0 1 0,0-1 0,1 1 0,-1-1 0,1 0 0,-1 0 0,1 1 0,-1-1 0,1 0 0,-1 0 0,1 1 0,0-1 0,-1 0 0,1 0 0,0 0 0,0 0 0,-1 0 0,1 1 0,0-1 0,0 0 0,0 0 0,0 0 0,0 0 0,1 0 0,-1 0 0,0 0 0,0 1 0,0-1 0,1 0 0,-1 0 0,0 0 0,1 0 0,-1 1 0,1-2 0,2-2 0,0 0 0,-1 0 0,1 0 0,0 1 0,1-1 0,-1 1 0,1-1 0,0 1 0,-1 1 0,1-1 0,0 0 0,1 1 0,-1 0 0,0 0 0,1 0 0,9-2 0,-12 3 0,0 0 0,1 0 0,-1 1 0,1-1 0,-1 1 0,1 0 0,-1-1 0,1 1 0,-1 1 0,1-1 0,-1 0 0,1 0 0,-1 1 0,1-1 0,-1 1 0,1 0 0,-1 0 0,0 0 0,1 0 0,-1 0 0,0 1 0,0-1 0,0 1 0,0-1 0,0 1 0,0 0 0,-1-1 0,1 1 0,0 0 0,-1 0 0,1 0 0,-1 1 0,2 2 0,-3-4 3,1 1 0,-1 0 0,0-1 0,1 1 0,-1 0 0,0-1 0,0 1 0,0 0 0,0-1 0,0 1 0,-1 0 0,1 0 0,0-1 0,-1 1 0,1-1 0,-1 1 0,0 0 0,1-1 0,-1 1 0,0-1 0,0 0 0,0 1 0,0-1 0,0 0 0,0 1 0,0-1 0,-1 0 0,1 0 0,0 0 0,-1 0 0,1 0 0,-1 0 0,1-1 0,-1 1 0,1 0 0,-1-1 0,0 1 0,1-1 0,-3 1 0,-6 2-251,0-1 1,1 0-1,-1 0 1,0-1-1,-14 0 1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8T04:57:39.3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1 188 24575,'6'-5'0,"1"1"0,0 0 0,1 0 0,-1 1 0,1 0 0,0 0 0,-1 1 0,1 0 0,0 0 0,13 0 0,23-8 0,-8 1 0,0 2 0,72-5 0,-12 2 0,18 0-4,211 7-1,-158 5-520,1229-2 1059,-1370-1-534,-1-2 0,49-12 0,-13 2 0,2 1 0,-37 6 0,0 1 0,44-3 0,78 10 0,76-4 0,-141-13 0,-60 10 0,-1 0 0,36-1 0,127 6-1365,-158 0-5461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8T04:57:40.7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1 162 24575,'9'-1'0,"1"0"0,0-1 0,0 0 0,18-6 0,27-6 0,57 8 0,-64 4 0,73-12 0,-14 0 0,16-3 0,-99 12 0,1 2 0,31 0 0,-34 2 0,0 0 0,0-2 0,29-6 0,97-29 0,-104 31 0,0 1 0,1 3 0,0 1 0,61 6 0,2-1 0,790-3 0,-874 2 0,-1 0 0,41 10 0,-38-7 0,-1 0 0,29 0 0,29-6 0,-57 0 0,0 0 0,0 2 0,0 1 0,0 0 0,28 8 0,-32-4-455,0-1 0,39 3 0,-35-7-6371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8T04:57:42.1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37 24575,'32'0'0,"28"1"0,0-2 0,105-18 0,-102 10 0,0 3 0,1 3 0,82 6 0,-23 0 0,308-3 0,-407 1 0,-1 1 0,43 11 0,-41-8 0,0 0 0,31 1 0,-20-5 0,0 2 0,59 11 0,-63-9 0,0-1 0,0-2 0,51-2 0,35 2 0,-33 13 0,-63-10 0,1 0 0,33 1 0,-23-5 0,275-4 0,-225-12 0,-60 10 0,-1 1 0,36-3 0,189 8-1365,-220-1-5461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8T05:21:48.9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24575,'0'0'-8191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8T05:21:51.1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219 1 24575,'-1'0'0,"0"1"0,0-1 0,-1 1 0,1-1 0,0 1 0,0-1 0,0 1 0,0 0 0,0-1 0,0 1 0,0 0 0,0 0 0,0 0 0,0 0 0,0 0 0,1 0 0,-1 0 0,0 0 0,1 0 0,-1 0 0,1 1 0,-1-1 0,1 0 0,0 0 0,-1 0 0,1 1 0,0 1 0,-7 44 0,5-33 0,-5 23 0,-18 46 0,-4 18 0,-4 56 0,-2-2 0,10-85 0,19-55 0,0-1 0,1 1 0,0 0 0,1 1 0,-2 25 0,4-15 0,2 0 0,1 0 0,1-1 0,2 1 0,0-1 0,2 1 0,0-1 0,16 37 0,-4-14 0,-11-26 0,1-1 0,22 40 0,-26-54 0,1 0 0,0 0 0,1-1 0,-1 1 0,1-1 0,0-1 0,1 1 0,0-1 0,0 0 0,0 0 0,14 6 0,-1-4-151,0-1-1,1 0 0,0-2 0,0 0 1,0-2-1,0 0 0,0-1 1,24-3-1,-18 2-6674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8T05:21:52.3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209 0 24575,'2'6'0,"-1"-1"0,1 1 0,0-1 0,0 1 0,1-1 0,-1 0 0,1 0 0,6 7 0,6 13 0,-4 6 0,-1 0 0,-1 0 0,-2 1 0,-1 0 0,2 42 0,-6-49 0,2 19 0,11 56 0,-7-48 0,-2 1 0,-3 1 0,-6 93 0,0-32 0,3-88 0,-1 0 0,-2 0 0,-1 0 0,-1-1 0,-1 0 0,-1 0 0,-2 0 0,0-1 0,-2 0 0,-20 35 0,-12 29 0,35-69 0,-1 0 0,0-1 0,-1 0 0,-1-1 0,-22 27 0,28-41-85,0 0 0,0 0-1,0-1 1,0 1 0,-1-1-1,1-1 1,-1 1 0,0-1-1,0 0 1,0 0 0,0-1-1,0 1 1,0-1 0,0-1-1,-8 1 1,-12 0-6741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8T04:52:32.7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0 191 24575,'2'0'0,"-1"1"0,0-1 0,1 1 0,-1 0 0,0-1 0,0 1 0,1 0 0,-1 0 0,0 0 0,0 0 0,0 0 0,0 0 0,0 0 0,0 0 0,0 0 0,-1 1 0,1-1 0,0 0 0,-1 1 0,1-1 0,-1 0 0,1 1 0,-1-1 0,0 1 0,1-1 0,-1 1 0,0 1 0,6 48 0,-6-45 0,1 139 0,1-159 0,1-1 0,0 0 0,1 1 0,1 0 0,0 0 0,1 0 0,9-16 0,-2 6 0,0 1 0,2 1 0,33-40 0,-32 47 0,1 1 0,0 1 0,1 1 0,0 0 0,1 2 0,0 0 0,35-13 0,-18 12 0,54-10 0,-48 12 0,-23 5 0,0 0 0,0 1 0,0 2 0,0-1 0,0 2 0,0 1 0,1 0 0,24 6 0,-43-7 0,0 1 0,0-1 0,0 0 0,1 1 0,-1-1 0,0 1 0,0-1 0,0 1 0,0 0 0,0-1 0,0 1 0,0 0 0,-1 0 0,1 0 0,0 0 0,0 0 0,-1 0 0,1 0 0,0 0 0,-1 0 0,1 0 0,-1 0 0,1 0 0,-1 0 0,1 2 0,-1-1 0,0 1 0,0-1 0,-1 0 0,1 1 0,0-1 0,-1 0 0,1 0 0,-1 1 0,0-1 0,0 0 0,0 0 0,-1 3 0,-2 1 0,0 0 0,0 0 0,-1-1 0,1 1 0,-1-1 0,0 0 0,-11 8 0,-8 1-1365,1-2-5461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8T05:01:02.8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372 0 24575,'-1'4'0,"0"0"0,0 0 0,-1 0 0,1 0 0,-1 0 0,0-1 0,0 1 0,0-1 0,-5 6 0,-8 13 0,2 7 0,0 0 0,2 0 0,-8 38 0,-6 35 0,-13 74 0,33-154 0,-1 0 0,-1 0 0,-1 0 0,-11 21 0,-18 54 0,27-63 0,-3 11 0,-7 50 0,-9 60 0,15-86 0,8-45 0,1 1 0,-2 43 0,4-24 0,-9 47 0,5-49 0,-2 61 0,10-84 0,0 0 0,2 0 0,0 0 0,1 0 0,1-1 0,0 0 0,2 0 0,0 0 0,12 21 0,13 15 0,56 74 0,-63-94 0,-23-31-170,1 1-1,0-1 0,0 0 1,0 0-1,1 0 0,-1 0 1,8 4-1,6 1-6655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8T05:01:03.7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24575,'7'0'0,"13"-1"0,0 2 0,-1 0 0,34 7 0,-47-7 0,0 1 0,0 0 0,0 0 0,-1 1 0,1 0 0,-1 0 0,1 0 0,-1 1 0,0-1 0,-1 1 0,1 0 0,-1 1 0,1-1 0,-1 1 0,-1 0 0,5 5 0,34 59 0,44 100 0,-54-102 0,-16-34 0,0 0 0,14 51 0,-20-52 0,-2 0 0,-2 0 0,0 1 0,1 55 0,-7-5 0,-3 114 0,1-180 0,-1-1 0,0 0 0,-2 1 0,0-2 0,0 1 0,-1 0 0,-1-1 0,-1 0 0,-16 23 0,12-16 0,0 1 0,-11 34 0,15-37 0,0-1 0,0 0 0,-2 0 0,-20 29 0,22-37 0,1 1 0,1-1 0,-10 24 0,13-27 0,0-1 0,0 1 0,0-1 0,-1 0 0,0 0 0,-1 0 0,1-1 0,-1 1 0,-1-1 0,1 0 0,-1-1 0,0 1 0,-12 7 0,-72 43-1365,69-46-5461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8T05:01:06.4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8215 0 24575,'5'1'0,"1"0"0,-1 0 0,0 0 0,0 0 0,-1 1 0,1 0 0,0 0 0,0 0 0,-1 1 0,1-1 0,-1 1 0,0 0 0,0 0 0,0 1 0,0-1 0,-1 1 0,4 4 0,0-1 0,-1-1 0,1 0 0,0 0 0,13 7 0,8 0 0,1-1 0,0-2 0,0-1 0,1-1 0,42 5 0,261 54 0,-224-38 0,-85-21 0,1 0 0,1-2 0,-1-1 0,45 3 0,-35-7 0,-1 1 0,66 13 0,-59-9 0,0-1 0,1-2 0,82-5 0,49 2 0,-89 16 0,-62-11 0,0-1 0,36 3 0,21-6 0,-23-1 0,-1 3 0,65 10 0,97 25 0,-183-35 0,0-1 0,35-3 0,-37-1 0,0 2 0,46 6 0,-59-2 0,1 2 0,27 10 0,-29-8 0,1-2 0,37 8 0,-22-11 0,49-1 0,-61-3 0,0 1 0,-1 1 0,1 0 0,-1 2 0,1 1 0,29 9 0,-47-12 0,-1 0 0,0 1 0,0 0 0,0-1 0,0 1 0,-1 1 0,1-1 0,0 0 0,-1 0 0,0 1 0,1 0 0,-1-1 0,0 1 0,0 0 0,-1 0 0,1 0 0,0 0 0,-1 0 0,0 1 0,0-1 0,0 0 0,0 1 0,-1-1 0,1 0 0,-1 1 0,0-1 0,0 4 0,0 11 0,-2 0 0,0 0 0,-1 0 0,-6 19 0,0 3 0,4 6 0,1 1 0,5 71 0,-3 44 0,-2-132 0,-2 0 0,-1 0 0,-11 31 0,1-20 0,-23 43 0,21-47 0,-21 58 0,22-48 0,-3-1 0,-1-2 0,-37 55 0,40-71 0,0-1 0,-2-1 0,-1-1 0,-2 0 0,0-2 0,-1-1 0,-29 19 0,23-23 0,-1-2 0,-1-1 0,0-1 0,-1-2 0,-1-1 0,-57 9 0,-37 13 0,97-25 0,0-2 0,0-1 0,-1-2 0,-38 0 0,39-3 0,-1 2 0,1 1 0,0 1 0,-45 13 0,18-2 0,-107 15 0,-11 1 0,126-22 3,0-2-1,0-3 0,-1-1 0,-66-7 1,-75 4-156,67 15-468,73-7 290,-62 0 0,-652-9 603,570-15-1207,1 0 539,140 13 396,1-3 0,-67-15 0,59 9 0,-73-5 0,-365-52-2162,456 61 1955,-46-11 95,44 9 116,1 1 0,-59-2 0,50 9-4,-195-15 0,246 16 0,-132-19-1043,-179-3 0,248 19 1042,-131-23 0,130 14 1,-118-5 0,-132 1 0,101 0 20,24 2-249,-269 0 586,-2 0 478,260 2-787,-39-6 14,150 10 398,1 4 0,-111 7 0,-76-3 382,11-29-1283,178 16 134,49 7 911,-69-4 0,51 11-347,19 1 104,1-2 0,0-2 1,-58-11-1,58 7-133,0 2-1,-1 2 1,1 2 0,-51 4 0,34 0-16,-60-6 0,33-12-212,60 9 0,1 2 0,-35-3 0,4 5 0,-81-14 0,101 12 0,-53-1 0,60 5 0,0-1 0,0-1 0,-43-10 0,-18-2 0,67 12 0,-1 0 0,2-2 0,-27-7 0,40 9 0,0-1 0,1 1 0,-1-1 0,1 0 0,0 0 0,0 0 0,0-1 0,1 1 0,-1-1 0,1 0 0,0-1 0,0 1 0,0-1 0,1 0 0,-6-8 0,-81-176 0,83 169 0,1 0 0,0 0 0,-5-39 0,1 2 0,2 8 0,3 0 0,2 0 0,6-91 0,-1 34 0,-2-48-1365,0 128-5461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8T05:01:07.3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93 24575,'6'-2'0,"-1"1"0,1-1 0,-1 0 0,0 0 0,0-1 0,0 0 0,0 1 0,7-7 0,13-6 0,-14 11 0,0 0 0,0 1 0,1 1 0,-1 0 0,0 0 0,15 0 0,42-8 0,-67 10 0,-1 0 0,1 0 0,0 0 0,-1 0 0,1 0 0,-1 0 0,1-1 0,0 1 0,-1 0 0,1 0 0,-1-1 0,1 1 0,-1 0 0,1 0 0,-1-1 0,1 1 0,-1-1 0,1 1 0,-1 0 0,1-1 0,-1 1 0,1-1 0,-1 1 0,0-1 0,1 1 0,-1-1 0,0 1 0,1-2 0,-16-5 0,-29 1 0,35 8 0,-1-1 0,1 1 0,-1 1 0,1 0 0,0 0 0,0 1 0,0 0 0,1 1 0,-1 0 0,1 0 0,-12 11 0,13-12 0,1 1 0,0 1 0,0-1 0,1 1 0,0 0 0,0 0 0,0 1 0,1 0 0,0-1 0,0 1 0,0 1 0,1-1 0,0 0 0,-2 13 0,4-18 0,1 0 0,0-1 0,0 1 0,0 0 0,0 0 0,0 0 0,0 0 0,0 0 0,1 0 0,-1 0 0,1 0 0,-1-1 0,1 1 0,0 0 0,0 0 0,-1-1 0,1 1 0,1 0 0,-1-1 0,0 1 0,0-1 0,3 3 0,-1-2 0,0 0 0,0-1 0,0 1 0,1-1 0,-1 1 0,0-1 0,0 0 0,1-1 0,-1 1 0,1-1 0,6 1 0,1-1 0,1 0 0,-1-1 0,1-1 0,-1 0 0,1-1 0,17-6 0,-4-1 0,0 0 0,-1-2 0,-1-1 0,28-20 0,-37 17-1365,-3 0-5461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8T05:01:07.6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24575,'0'5'0,"0"7"0,5 2 0,2 3 0,0 5 0,-2 3 0,-1 3 0,-2 2 0,-1 1 0,0 0 0,-1 1 0,-1 0 0,1-1 0,0 1 0,0-1 0,-1 0 0,1 0 0,0-5-8191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8T05:01:07.9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61 24575,'0'-5'0,"5"-2"0,7 0 0,7-3 0,5-1 0,4 2 0,3 2 0,-4 3-8191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8T05:01:08.3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142 0 24575,'1'0'0,"1"1"0,-1-1 0,0 1 0,1 0 0,-1-1 0,0 1 0,0 0 0,1 0 0,-1 0 0,0 0 0,0 0 0,0 0 0,0 0 0,0 0 0,0 0 0,0 0 0,-1 0 0,1 1 0,0-1 0,-1 0 0,1 1 0,-1-1 0,1 0 0,-1 1 0,0-1 0,1 1 0,-1-1 0,0 1 0,0 2 0,0 44 0,-1-42 0,-1-1 0,0 1 0,-1-1 0,1 0 0,-1 0 0,0 0 0,0 0 0,-1-1 0,1 1 0,-1-1 0,0 0 0,0 0 0,-1 0 0,-6 5 0,7-7 0,0 1 0,1-1 0,-1 1 0,0-1 0,0 0 0,-1 0 0,1-1 0,0 1 0,-1-1 0,1 0 0,-1 0 0,1-1 0,-1 1 0,1-1 0,-1 0 0,0 0 0,1 0 0,-8-2 0,11 2 0,0 0 0,0-1 0,0 1 0,0 0 0,0 0 0,0-1 0,0 1 0,0-1 0,0 1 0,0-1 0,0 1 0,0-1 0,0 1 0,0-1 0,0 0 0,1 1 0,-1-1 0,0 0 0,1 0 0,-1 0 0,0 1 0,1-1 0,-1 0 0,1 0 0,-1 0 0,1 0 0,0 0 0,-1 0 0,1-2 0,0 2 0,1-1 0,-1 1 0,1-1 0,0 0 0,0 1 0,0 0 0,0-1 0,0 1 0,0-1 0,0 1 0,0 0 0,0 0 0,1 0 0,-1-1 0,3 0 0,5-4 0,0 0 0,1 1 0,0 0 0,17-6 0,-10 7-341,0 1 0,0 1-1,19-1 1,-9 2-6485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8T05:01:08.6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89 24575,'5'0'0,"7"0"0,7 0 0,6 0 0,3 0 0,-3-6 0,0-1 0,1 0 0,1 2 0,1 1 0,-3-4 0,-2 0 0,1 1 0,-4-4 0,0 1 0,2 1 0,-2 2-8191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8T05:01:09.0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24575,'5'0'0,"8"0"0,6 0 0,5 0 0,4 0 0,-3 5 0,-5 7 0,-7 7 0,-5 5 0,-4 4 0,-3 3 0,-7-5 0,-2-1 0,1 1 0,-5-4 0,-5-7 0,-5-5 0,2-4-8191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8T05:01:09.3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59 0 24575,'-2'1'0,"-1"0"0,0-1 0,0 1 0,1 0 0,-1 0 0,1 1 0,-1-1 0,1 0 0,-1 1 0,1 0 0,0-1 0,0 1 0,0 0 0,0 0 0,0 0 0,0 1 0,0-1 0,1 0 0,-1 1 0,1-1 0,0 1 0,0-1 0,0 1 0,0 0 0,0-1 0,-1 6 0,1-4 0,0-1 0,0 1 0,0 0 0,0 0 0,1 0 0,0-1 0,-1 1 0,1 0 0,1 0 0,-1 0 0,1 0 0,-1-1 0,1 1 0,0 0 0,0-1 0,1 1 0,-1 0 0,1-1 0,2 4 0,-2-4 0,1-1 0,0 0 0,-1 0 0,1 0 0,0 0 0,0-1 0,0 1 0,0-1 0,1 0 0,-1 0 0,0 0 0,0 0 0,1 0 0,-1-1 0,1 1 0,-1-1 0,0 0 0,1 0 0,-1-1 0,1 1 0,-1-1 0,6-1 0,8-3 0,0 0 0,0-2 0,20-11 0,3 0 0,-18 9-1365,-5-1-5461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8T04:52:33.5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326 20 24575,'-13'0'0,"1"1"0,0 1 0,0 0 0,-1 1 0,2 0 0,-1 1 0,0 0 0,1 1 0,-22 12 0,-1 4 0,-53 45 0,83-63 0,-35 38 0,37-38 0,0 0 0,-1 0 0,2 0 0,-1 0 0,0 0 0,0 1 0,1-1 0,0 0 0,0 1 0,0-1 0,0 1 0,-1 6 0,3-8 0,-1-1 0,1 1 0,-1-1 0,1 0 0,-1 1 0,1-1 0,0 0 0,0 0 0,0 0 0,0 0 0,-1 0 0,1 1 0,1-1 0,-1-1 0,0 1 0,0 0 0,0 0 0,0 0 0,1-1 0,-1 1 0,0 0 0,1-1 0,-1 0 0,0 1 0,1-1 0,-1 0 0,1 1 0,-1-1 0,1 0 0,-1 0 0,0 0 0,4-1 0,1 1 0,0 0 0,0-1 0,0 0 0,0 0 0,0 0 0,9-4 0,-8 2 0,1-1 0,-1 0 0,0-1 0,0 0 0,0 0 0,0 0 0,-1-1 0,0 0 0,0 0 0,-1-1 0,1 1 0,5-12 0,3-7 0,-2 0 0,14-38 0,0-1 0,-23 69 0,0 16 0,-1 25 0,-4 85-1365,2-103-5461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8T05:01:09.6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24575,'5'0'0,"7"0"0,7 0 0,5 0 0,5 0 0,1 0 0,2 0 0,0 0 0,1 0 0,-1 0 0,-1 0 0,-4 0-8191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8T05:01:10.0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24575,'5'0'0,"7"0"0,7 0 0,5 0 0,4 0 0,3 0 0,1 0 0,0 0 0,1 0 0,-7 0-8191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8T05:01:10.5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30 24575,'41'0'0,"0"-1"0,-1-1 0,67-14 0,-49 7 0,-57 9 0,1 0 0,-1-1 0,1 1 0,-1 0 0,0 0 0,1 0 0,-1 0 0,1 0 0,-1 0 0,1 1 0,-1-1 0,0 0 0,1 1 0,-1-1 0,1 1 0,-1 0 0,0-1 0,0 1 0,1 0 0,-1 0 0,0-1 0,0 1 0,0 0 0,0 0 0,0 1 0,0-1 0,0 0 0,0 0 0,-1 0 0,1 0 0,0 1 0,-1-1 0,1 0 0,-1 1 0,2 2 0,-3-2 0,1 0 0,0 0 0,-1 0 0,1 0 0,-1 0 0,0 0 0,0 0 0,1 0 0,-1-1 0,-1 1 0,1 0 0,0 0 0,0-1 0,-1 1 0,1-1 0,0 1 0,-1-1 0,0 0 0,1 1 0,-1-1 0,0 0 0,1 0 0,-3 1 0,-52 20 0,37-15 0,15-6 0,-54 17 0,56-17 0,0 0 0,-1-1 0,1 0 0,-1 1 0,1-1 0,-1 0 0,1 0 0,-1-1 0,1 1 0,-1 0 0,1-1 0,-1 0 0,1 1 0,0-1 0,-1 0 0,1 0 0,0 0 0,0-1 0,0 1 0,-3-2 0,4 2 2,1 0 0,-1 0-1,0 0 1,1 0 0,-1 0 0,1 0-1,0 0 1,-1 0 0,1 0 0,0 0-1,-1 0 1,1 0 0,0 0-1,0-1 1,0 1 0,0 0 0,0 0-1,0 0 1,1 0 0,-1 0 0,0 0-1,0 0 1,1 0 0,-1 0-1,1 0 1,-1 0 0,1 0 0,-1 0-1,1 0 1,-1 0 0,1 0 0,0 0-1,0 1 1,-1-1 0,1 0 0,0 0-1,0 1 1,0-1 0,1 0-1,46-30-479,-37 24-478,7-5-5870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8T05:01:10.9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24575,'0'5'0,"0"7"0,0 7 0,0 5 0,0 4 0,0 3 0,0 1 0,0 0 0,0 1 0,0-1 0,0-1 0,0 1 0,0-1 0,0-5-8191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8T05:01:11.2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52 24575,'5'0'0,"7"0"0,7 0 0,5 0 0,-1-6 0,0-1 0,3 0 0,0 2 0,-2-4 0,-1 0 0,-5 1-8191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8T05:01:11.5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24575,'68'-1'0,"79"3"0,-145-2 0,1 0 0,0 1 0,0-1 0,-1 1 0,1-1 0,-1 1 0,1 0 0,0 0 0,-1 0 0,1 0 0,-1 0 0,0 1 0,1-1 0,-1 1 0,0 0 0,0-1 0,0 1 0,0 0 0,0 0 0,-1 0 0,1 1 0,-1-1 0,3 3 0,-1 3 0,-1 0 0,0-1 0,0 1 0,-1 0 0,0 0 0,1 10 0,3 26 0,-5-42-57,1-1 0,-1 0 1,0 0-1,0 0 0,1 0 0,-1 0 0,1 0 0,-1 0 0,1 0 0,-1 0 1,1 0-1,0 0 0,-1 0 0,1 0 0,0 0 0,0 0 0,-1-1 0,1 1 0,0 0 1,0-1-1,0 1 0,0-1 0,2 2 0,8 0-6769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8T05:01:12.0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23 24575,'35'0'0,"1"-1"0,-1-2 0,56-12 0,-87 14 0,-1 0 0,1 1 0,-1-1 0,0 1 0,1 0 0,-1 0 0,1 0 0,-1 0 0,1 0 0,-1 1 0,1 0 0,-1 0 0,1 0 0,-1 0 0,6 3 0,-7-3 0,-1 1 0,1-1 0,-1 0 0,0 1 0,0-1 0,1 1 0,-1 0 0,0-1 0,0 1 0,-1 0 0,1 0 0,0-1 0,0 1 0,-1 0 0,1 0 0,-1 0 0,0 0 0,0 0 0,1 0 0,-1 0 0,0 0 0,-1 0 0,1 0 0,0 0 0,0-1 0,-1 1 0,1 0 0,-1 0 0,0 0 0,-1 2 0,-6 16 0,-2 0 0,0 0 0,-2-1 0,0-1 0,0 0 0,-21 21 0,11-12 0,-25 40 0,9-25 0,37-38-20,5-6 64,8-7-1433,1-5-5437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8T05:01:12.3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24575,'0'683'-1365,"0"-657"-5461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8T05:01:36.0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 24575,'436'0'0,"-414"1"0,1 1 0,43 11 0,-42-8 0,1 0 0,30 1 0,62-7 0,45 2 0,-78 14 0,-61-10 0,1-1 0,31 3 0,558-6 0,-296-3 0,-285 0 0,-1-1 0,35-8 0,-33 5 0,53-3 0,66 11 0,67-4 0,-136-14 0,-60 11 0,-1 1 0,36-3 0,411 6 84,-225 3-1533,-218-2-5377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8T05:01:40.1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1 194 24575,'16'-1'0,"1"-1"0,-1-1 0,0 0 0,0-2 0,0 1 0,15-8 0,-12 5 0,0 0 0,0 2 0,31-6 0,61 4 10,126 9-1,-74 1-523,1602-3 1009,-1737-2-495,0-1 0,0-1 0,0-2 0,32-11 0,-31 9 0,0 1 0,0 1 0,52-4 0,-37 7 0,47-9 0,-49 5 0,61-2 0,-73 9 0,-1-1 0,1-2 0,48-11 0,-29 6 0,1 2 0,-1 2 0,1 3 0,59 5 0,5-1 0,494-3 0,-582 1 0,-1 2 0,42 9 0,-39-6 0,55 4 0,591-8 0,-326-5 0,-8 3-1365,-314 0-5461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8T04:52:34.0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31 24575,'12'35'0,"0"-4"0,-6 29 0,-6-49 0,1 0 0,0 1 0,0-1 0,1 0 0,0 0 0,1 0 0,1-1 0,4 11 0,-8-20 0,0 0 0,1-1 0,-1 1 0,1 0 0,-1-1 0,1 1 0,-1-1 0,1 1 0,-1 0 0,1-1 0,-1 0 0,1 1 0,0-1 0,-1 1 0,1-1 0,-1 0 0,1 1 0,0-1 0,0 0 0,-1 0 0,1 1 0,0-1 0,0 0 0,-1 0 0,1 0 0,0 0 0,-1 0 0,1 0 0,1 0 0,21-14 0,11-28 0,-20 20 0,12-19 0,1 1 0,65-72 0,-92 112 0,0-1 0,1 1 0,-1-1 0,1 1 0,-1 0 0,0-1 0,1 1 0,-1-1 0,1 1 0,-1 0 0,1 0 0,-1-1 0,1 1 0,0 0 0,-1 0 0,1 0 0,-1 0 0,1-1 0,-1 1 0,1 0 0,0 0 0,-1 0 0,1 0 0,-1 0 0,1 0 0,-1 1 0,1-1 0,0 0 0,-1 0 0,1 0 0,-1 0 0,1 1 0,-1-1 0,1 0 0,-1 1 0,1-1 0,0 1 0,14 25 0,-1 38 0,2 23 0,-8-51 0,4 59 0,-12-84 0,0-7 0,0 0 0,0 0 0,0 0 0,1 0 0,-1 0 0,1 0 0,0 0 0,0-1 0,0 1 0,0 0 0,1 0 0,3 6 0,-4-10 0,0 1 0,0-1 0,0 0 0,0 0 0,-1 0 0,1 0 0,0 0 0,0 0 0,0-1 0,0 1 0,-1 0 0,1 0 0,0-1 0,0 1 0,-1 0 0,1-1 0,0 1 0,0-1 0,-1 1 0,1-1 0,0 1 0,-1-1 0,1 1 0,-1-1 0,1 0 0,-1 1 0,1-1 0,-1 0 0,1 1 0,-1-1 0,0 0 0,1-1 0,17-25 0,-17 26 0,111-173 0,-103 164-5,0 0 0,0 1-1,1 0 1,0 1 0,1 0 0,0 0-1,22-10 1,6-6-1318,-22 12-5503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8T05:02:09.2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1 194 24575,'13'-1'0,"0"-1"0,0 0 0,0-1 0,0-1 0,0 0 0,19-9 0,-15 6 0,0 0 0,31-6 0,-19 9 0,1 2 0,43 2 0,-49 1 0,0-1 0,0 0 0,-1-2 0,43-9 0,-33 3 0,-1 2 0,50-2 0,-43 5 0,47-10 0,-61 8 0,0 2 0,31 0 0,-34 2 0,1 0 0,-1-2 0,28-6 0,98-29 0,-104 31 0,0 1 0,0 3 0,1 1 0,62 6 0,1-1 0,1440-3-1365,-1522 0-5461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8T05:02:28.0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154 1 24575,'1'79'0,"-3"89"0,1-165 0,1 1 0,-1-1 0,0 0 0,0 0 0,0 0 0,0 0 0,-1 0 0,1 0 0,-1 0 0,0 0 0,0 0 0,0-1 0,0 1 0,0-1 0,0 0 0,-1 1 0,1-1 0,-1 0 0,0 0 0,1-1 0,-1 1 0,0 0 0,0-1 0,0 0 0,0 0 0,0 0 0,-4 1 0,2-1 0,1 0 0,-1 0 0,1-1 0,0 1 0,-1-1 0,0 0 0,1-1 0,0 1 0,-1-1 0,1 1 0,-1-1 0,1-1 0,0 1 0,-1-1 0,1 0 0,0 1 0,0-2 0,0 1 0,-4-4 0,34 32 0,-13-12 0,0 0 0,1-2 0,1 1 0,0-2 0,30 18 0,-44-28 0,0-1 0,1 1 0,-1-1 0,1 1 0,-1-1 0,1 0 0,0 0 0,-1 0 0,1 0 0,-1 0 0,1 0 0,-1 0 0,1 0 0,-1-1 0,1 1 0,-1-1 0,1 1 0,-1-1 0,1 1 0,-1-1 0,0 0 0,1 0 0,-1 0 0,0 0 0,1 0 0,-1 0 0,2-2 0,27-41 0,-11 14 0,8 0-682,27-41-1,-41 53-6143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8T05:02:29.0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187 0 24575,'-4'1'0,"0"0"0,0 0 0,0 0 0,0 0 0,1 0 0,-1 1 0,0 0 0,1 0 0,-1 0 0,1 0 0,-1 0 0,1 1 0,0-1 0,0 1 0,0 0 0,1 0 0,-1 0 0,1 0 0,-5 7 0,-5 10 0,1 0 0,-12 28 0,15-30 0,-2 2 0,0 0 0,2 1 0,0 0 0,2 0 0,0 0 0,1 1 0,2 0 0,-2 30 0,4-50 0,1 0 0,0 0 0,0 1 0,1-1 0,-1 0 0,0 0 0,1 0 0,-1 0 0,1 0 0,0 0 0,0 0 0,-1 0 0,1 0 0,1 0 0,-1 0 0,0-1 0,0 1 0,1 0 0,-1-1 0,1 1 0,-1-1 0,1 1 0,0-1 0,-1 0 0,1 0 0,0 1 0,0-1 0,0-1 0,0 1 0,0 0 0,0 0 0,0-1 0,0 1 0,0-1 0,0 0 0,0 0 0,1 1 0,3-2 0,-3 1 0,1-1 0,-1 0 0,0 0 0,0 0 0,1 0 0,-1 0 0,0-1 0,0 0 0,0 1 0,0-1 0,-1 0 0,1 0 0,0-1 0,-1 1 0,0 0 0,1-1 0,-1 0 0,0 1 0,0-1 0,-1 0 0,1 0 0,0 0 0,-1 0 0,2-5 0,4-21 0,2 1 0,2 1 0,0-1 0,25-42 0,-1 13-1365,-25 41-5461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8T05:02:29.4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24575,'5'0'0,"7"0"0,7 0 0,0 0-8191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8T05:02:29.9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24575,'5'0'0,"7"0"0,7 0 0,5 0 0,5 0 0,-4 0-8191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8T05:02:30.3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 0 24575,'0'6'0,"0"6"0,0 7 0,0 6 0,0 3 0,0 2 0,0 2 0,0 0 0,0 0 0,0 1 0,0-2 0,0 1 0,0-1 0,-5-5 0,-2-2 0,1-5-8191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8T05:02:30.6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74 1 24575,'-1'3'0,"0"1"0,0-1 0,0 1 0,-1-1 0,0 0 0,1 1 0,-1-1 0,-1 0 0,1 0 0,0 0 0,-5 4 0,-14 22 0,13-12 0,5-10 0,0-1 0,0 1 0,0-1 0,1 1 0,0 0 0,-1 13 0,3-18 0,0 0 0,0-1 0,1 1 0,-1 0 0,0-1 0,1 1 0,-1-1 0,1 1 0,0-1 0,0 1 0,-1-1 0,1 1 0,0-1 0,0 0 0,0 1 0,0-1 0,1 0 0,-1 0 0,0 0 0,0 0 0,1 0 0,-1 0 0,1 0 0,-1 0 0,1-1 0,-1 1 0,1-1 0,-1 1 0,1-1 0,-1 1 0,1-1 0,0 0 0,-1 0 0,1 0 0,2 0 0,4 1 7,-1 0 0,1 0-1,0-1 1,0 0 0,0-1-1,-1 0 1,1 0-1,0 0 1,-1-1 0,1 0-1,-1-1 1,1 0 0,-1 0-1,0 0 1,0-1 0,-1 0-1,7-5 1,-3 0-156,0 0 1,-1 0-1,0-1 1,-1 0-1,0-1 1,-1 0-1,0 0 1,-1-1-1,7-16 1,-2 2-6678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8T05:02:31.0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40 24575,'6'0'0,"6"0"0,7 0 0,5 0 0,-1-5 0,1-2 0,1 1 0,-3-5 0,-6 0-8191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8T05:02:31.3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24575,'5'0'0,"8"0"0,6 0 0,0 0-8191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8T05:02:31.9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83 36 24575,'0'1'0,"1"1"0,-1 0 0,0-1 0,0 1 0,0-1 0,0 1 0,-1-1 0,1 1 0,0-1 0,0 1 0,-1-1 0,1 1 0,-1-1 0,0 0 0,1 1 0,-1-1 0,0 1 0,0-1 0,0 0 0,0 0 0,0 0 0,0 0 0,0 1 0,0-1 0,-2 1 0,1-2 0,0 1 0,1-1 0,-1 0 0,1 0 0,-1 0 0,0 0 0,1-1 0,-1 1 0,1 0 0,-1-1 0,1 1 0,-1-1 0,1 1 0,-1-1 0,1 1 0,-1-1 0,1 0 0,0 0 0,-3-2 0,1 1 0,0-1 0,-1 0 0,1 0 0,0 0 0,1 0 0,-1-1 0,-4-6 0,6 9 0,1-1 0,-1 1 0,0 0 0,1-1 0,-1 1 0,1 0 0,-1-1 0,1 1 0,-1 0 0,1-1 0,0 1 0,0-1 0,0 1 0,0 0 0,0-1 0,0 1 0,0-1 0,1 1 0,-1 0 0,0-1 0,2-1 0,-1 6 0,1 0 0,-1 0 0,1 0 0,-1 0 0,0 0 0,0 1 0,0-1 0,0 4 0,7 169 0,-8-175 0,0-1 0,0 1 0,0-1 0,0 1 0,0-1 0,0 1 0,0-1 0,0 1 0,0-1 0,0 1 0,0-1 0,1 1 0,-1-1 0,0 0 0,0 1 0,1-1 0,-1 1 0,0-1 0,1 0 0,-1 1 0,0-1 0,1 1 0,-1-1 0,0 0 0,1 0 0,-1 1 0,1-1 0,-1 0 0,1 0 0,-1 1 0,1-1 0,-1 0 0,1 0 0,-1 0 0,1 0 0,0 0 0,19-11 0,14-26 0,-4-32-1365,-20 50-5461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8T04:52:34.5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24575,'2'1'0,"-1"-1"0,0 1 0,1 0 0,-1-1 0,0 1 0,0 0 0,1 0 0,-1-1 0,0 1 0,0 0 0,0 0 0,0 0 0,0 1 0,0-1 0,0 0 0,-1 0 0,1 0 0,0 1 0,-1-1 0,1 0 0,-1 1 0,1-1 0,-1 1 0,0-1 0,1 0 0,-1 1 0,0 2 0,6 46 0,-6-44 0,3 352 0,-5-184 0,2-165-136,0-1-1,-1 0 1,1 0-1,-2 1 1,1-1-1,-1 0 1,0 0-1,-1 0 0,-5 11 1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8T05:02:32.3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74 0 24575,'1'29'0,"-1"0"0,-2 0 0,-1 0 0,-1 0 0,-2-1 0,-1 0 0,-1 0 0,-1 0 0,-14 28 0,11-23 0,16-25 0,14-12 0,68-46-16,-71 39-134,1 0 0,0 1 0,1 1 0,0 1 0,1 1 1,-1 0-1,2 1 0,31-6 0,-26 9-6676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8T05:02:32.7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24575,'0'5'0,"0"7"0,5 2 0,2 3 0,0 5 0,4-2 0,0 1 0,3-3 0,5-5 0,4-4 0,4-4 0,2-3 0,2-2 0,0-5 0,1-3 0,-5-5 0,-3 0 0,-4 2-8191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8T05:02:40.5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24575,'2232'0'-1365,"-2206"0"-5461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8T05:02:43.0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0 188 24575,'35'-12'0,"-4"0"0,72 1 0,-69 9 0,56-11 0,-39 5 0,1 2 0,0 2 0,101 7 0,-39 0 0,-75-3 0,29 1 0,-1-3 0,99-16 0,82-14 0,-50 1 0,-156 21 0,-1 0 0,0 2 0,0 1 0,59-2 0,861 11-1365,-934-2-5461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8T05:03:04.2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1 218 24575,'60'1'0,"-14"0"0,1-1 0,-1-3 0,79-14 0,-98 12 0,1 2 0,-1 0 0,44 3 0,-46 1 0,0-1 0,0-2 0,0 0 0,38-9 0,-34 5 0,0 1 0,0 1 0,1 2 0,42 1 0,29-1 0,-8-15 0,-29 4 0,-26 6 0,49-18 0,-49 14 0,46-9 0,-19 7 0,-39 7 0,0 1 0,42-2 0,105 9 0,88-4 0,-178-12 0,-59 8 0,-1 2 0,33-2 0,-32 5 0,294 3 0,-223 13 0,-61-9 0,53 4 0,-64-8 44,-1 0-1,31 9 0,35 4-1538,-63-14-5331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8T05:03:18.2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0 127 24575,'23'0'0,"21"0"0,0-1 0,0-2 0,62-12 0,-54 7 0,0 2 0,0 3 0,101 5 0,-39 1 0,660-3 0,-750 1 0,-1 2 0,41 9 0,-39-7 0,1 0 0,28 0 0,353-4 0,-193-2 0,-192 2 0,1 1 0,42 11 0,-40-8 0,-1 0 0,32 1 0,-20-5 0,0 1 0,60 13 0,-53-8 0,0-2 0,0-2 0,0-2 0,49-5 0,-32 1 0,68 6 0,-45 13 0,-60-11 0,-1-1 0,36 3 0,-35-6 0,13-1 0,1 2 0,65 13 0,-50-7 0,0-2 0,0-3 0,100-6 0,-38 1 0,17 4 0,141-5 0,-224-3 0,68-19 0,-78 16 0,0 1 0,0 1 0,54-1 0,77-7 0,-114 8 0,63-1 0,-7 10 0,119-4 0,-142-12 0,10-2 0,-73 13 0,1-1 0,-1-1 0,0-1 0,29-12 0,-11 4 0,-10 7 0,1 2 0,0 0 0,0 3 0,1 1 0,59 5 0,1 0 0,897-5 0,-961 0 0,0-2 0,35-8 0,-32 5 0,51-4 0,-58 8 0,0-1 0,26-7 0,-26 4 0,-1 1 0,30 0 0,350 4 87,-192 2-1539,-187-1-5374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8T05:03:37.0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92 0 24575,'-2'41'0,"-2"-1"0,-9 40 0,-1 7 0,10-64 45,-1 0-1,-16 41 1,-4 19-1544,21-60-5327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8T05:03:38.0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219 92 24575,'5'-2'0,"0"0"0,-1-1 0,1 1 0,-1-1 0,0 1 0,1-1 0,-1-1 0,4-4 0,12-7 0,-7 7 0,1 0 0,-1 1 0,1 0 0,24-6 0,-35 12 0,1 0 0,0 0 0,0 0 0,0 1 0,0 0 0,0 0 0,0 0 0,-1 0 0,1 0 0,0 1 0,0 0 0,0 0 0,0 0 0,-1 0 0,1 1 0,-1-1 0,1 1 0,-1 0 0,1 0 0,-1 0 0,0 0 0,0 1 0,4 3 0,0 2 0,-1 0 0,1 0 0,-1 1 0,-1-1 0,0 1 0,0 0 0,-1 1 0,0-1 0,0 1 0,-1 0 0,0 0 0,-1 0 0,1 11 0,0 15 0,-2 1 0,-4 51 0,0-13 0,3-62 0,-1-1 0,-1 1 0,0-1 0,0 1 0,-2-1 0,1 0 0,-2 0 0,-7 16 0,-2-3 0,0-1 0,-30 37 0,38-55 0,0 1 0,0-1 0,-1-1 0,1 1 0,-1-1 0,-1 0 0,1-1 0,-1 1 0,0-1 0,0-1 0,0 0 0,0 0 0,-1-1 0,1 1 0,-1-2 0,1 1 0,-1-2 0,0 1 0,0-1 0,1 0 0,-1-1 0,0 0 0,1 0 0,-1-1 0,0 0 0,1 0 0,0-1 0,0 0 0,0-1 0,0 0 0,0 0 0,-14-10 0,8 3 0,0-1 0,1 0 0,0 0 0,1-1 0,1-1 0,-19-28 0,23 30 0,1 0 0,1 0 0,0-1 0,1 0 0,0 0 0,1 0 0,0 0 0,1 0 0,-1-27 0,3 25 0,3-186 0,-2 198-44,-1 0 0,0 0 0,1 1 0,0-1 0,-1 0 0,1 0 0,1 0 0,-1 1 0,0-1 0,0 1 0,1-1 0,0 1 0,-1-1 0,1 1 0,0 0 0,0 0 0,0 0 0,0 0-1,1 0 1,-1 0 0,1 1 0,-1-1 0,1 1 0,-1 0 0,1-1 0,0 1 0,-1 0 0,1 1 0,0-1 0,4 0 0,16-3-6782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8T05:03:38.9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24575,'0'1'0,"0"0"0,1 0 0,-1 1 0,1-1 0,-1 0 0,1 0 0,0 0 0,-1 0 0,1 0 0,0 0 0,0 0 0,0 0 0,0-1 0,-1 1 0,1 0 0,1 0 0,-1-1 0,0 1 0,0-1 0,2 2 0,33 13 0,-14-6 0,-15-4 0,0 0 0,-1 1 0,0 0 0,0 0 0,0 1 0,-1-1 0,0 1 0,0 1 0,0-1 0,-1 0 0,-1 1 0,5 10 0,-7-13 0,1-1 0,-1 1 0,0 0 0,0 0 0,0-1 0,-1 1 0,1 0 0,-1 0 0,-1 0 0,0 6 0,1-8 0,-1-1 0,0 1 0,0-1 0,0 0 0,0 0 0,0 1 0,0-1 0,0 0 0,-1 0 0,1 0 0,-1 0 0,0 0 0,1-1 0,-1 1 0,0 0 0,0-1 0,0 1 0,0-1 0,0 0 0,-5 2 0,-7 3 0,8-4 0,1 0 0,-1 1 0,1-1 0,-1 1 0,1 0 0,0 1 0,-9 7 0,13-10 0,0 1 0,1-1 0,-1 1 0,0 0 0,0-1 0,1 1 0,-1 0 0,1-1 0,0 1 0,-1 0 0,1-1 0,0 1 0,0 0 0,0 0 0,0-1 0,0 1 0,1 0 0,-1 0 0,1-1 0,-1 1 0,1 0 0,-1-1 0,1 1 0,0-1 0,0 1 0,-1 0 0,1-1 0,0 0 0,1 1 0,-1-1 0,0 0 0,0 1 0,3 0 0,4 6 6,1-1 1,0-1-1,0 0 0,0 0 0,1-1 0,0 0 1,0 0-1,0-1 0,21 5 0,27 13-1433,-39-14-5399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8T05:03:39.8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533 441 24575,'-1'1'0,"1"1"0,0-1 0,-1 0 0,1 0 0,-1 0 0,1 0 0,-1 0 0,0 0 0,1 0 0,-1 0 0,0 0 0,0-1 0,0 1 0,0 0 0,0 0 0,0-1 0,0 1 0,0 0 0,0-1 0,0 1 0,0-1 0,0 1 0,0-1 0,0 0 0,-1 1 0,-40 9 0,22-5 0,5 0 0,-1 1 0,1-2 0,-1 0 0,0-1 0,0-1 0,0 0 0,0-1 0,0-1 0,0-1 0,0 0 0,0-1 0,0 0 0,0-2 0,0 0 0,1 0 0,0-2 0,0 0 0,0 0 0,-21-14 0,25 14 0,0-1 0,1 0 0,0-1 0,0 0 0,0-1 0,-8-10 0,14 13 0,0 0 0,0 0 0,1 0 0,0 0 0,0-1 0,1 1 0,-1-1 0,1 1 0,1-1 0,-1 0 0,1 0 0,0-13 0,0-13 0,1 1 0,5-40 0,-4 64 0,0 0 0,0 0 0,1-1 0,1 1 0,-1 0 0,1 0 0,1 1 0,-1-1 0,1 1 0,1 0 0,-1 0 0,1 0 0,1 0 0,6-6 0,-7 9 0,0 1 0,1 0 0,-1 0 0,1 0 0,0 0 0,-1 1 0,1 0 0,0 0 0,1 1 0,-1 0 0,0 0 0,8 0 0,85 3 0,-58 0 0,-38-2 0,20 0 0,1 0 0,-1 1 0,1 2 0,-1 0 0,0 2 0,0 0 0,-1 1 0,31 13 0,-37-11 0,1 0 0,-1 1 0,23 17 0,-33-21 0,0 1 0,0 0 0,0 0 0,-1 0 0,0 1 0,-1-1 0,1 1 0,-1 1 0,0-1 0,3 11 0,-3-7 0,0 0 0,-1 1 0,0-1 0,-1 1 0,-1 0 0,0 0 0,0-1 0,-1 1 0,0 0 0,-1 0 0,-1 0 0,0-1 0,-1 1 0,0 0 0,0-1 0,-1 0 0,-11 21 0,10-23 0,-1 0 0,1 0 0,-2-1 0,1 0 0,-1 0 0,0-1 0,-1 0 0,0 0 0,0-1 0,0 0 0,-1 0 0,0-1 0,0 0 0,0-1 0,0 0 0,-1 0 0,0-1 0,0 0 0,0-1 0,-19 3 0,1-3-1365,2-2-5461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A86F2-C3BA-473F-839F-36B18669D2C3}" type="datetimeFigureOut">
              <a:rPr lang="ko-KR" altLang="en-US" smtClean="0"/>
              <a:t>2022-04-22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B8D92-6F16-404D-BFC9-61E4F86CE5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6955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7A86F2-C3BA-473F-839F-36B18669D2C3}" type="datetimeFigureOut">
              <a:rPr lang="ko-KR" altLang="en-US" smtClean="0"/>
              <a:t>2022-04-22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EB8D92-6F16-404D-BFC9-61E4F86CE5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41531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13" Type="http://schemas.openxmlformats.org/officeDocument/2006/relationships/customXml" Target="../ink/ink108.xml"/><Relationship Id="rId18" Type="http://schemas.openxmlformats.org/officeDocument/2006/relationships/image" Target="../media/image118.png"/><Relationship Id="rId26" Type="http://schemas.openxmlformats.org/officeDocument/2006/relationships/image" Target="../media/image122.png"/><Relationship Id="rId3" Type="http://schemas.openxmlformats.org/officeDocument/2006/relationships/customXml" Target="../ink/ink103.xml"/><Relationship Id="rId21" Type="http://schemas.openxmlformats.org/officeDocument/2006/relationships/customXml" Target="../ink/ink112.xml"/><Relationship Id="rId7" Type="http://schemas.openxmlformats.org/officeDocument/2006/relationships/customXml" Target="../ink/ink105.xml"/><Relationship Id="rId12" Type="http://schemas.openxmlformats.org/officeDocument/2006/relationships/image" Target="../media/image115.png"/><Relationship Id="rId17" Type="http://schemas.openxmlformats.org/officeDocument/2006/relationships/customXml" Target="../ink/ink110.xml"/><Relationship Id="rId25" Type="http://schemas.openxmlformats.org/officeDocument/2006/relationships/customXml" Target="../ink/ink114.xml"/><Relationship Id="rId2" Type="http://schemas.openxmlformats.org/officeDocument/2006/relationships/image" Target="../media/image10.jpeg"/><Relationship Id="rId16" Type="http://schemas.openxmlformats.org/officeDocument/2006/relationships/image" Target="../media/image117.png"/><Relationship Id="rId20" Type="http://schemas.openxmlformats.org/officeDocument/2006/relationships/image" Target="../media/image1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2.png"/><Relationship Id="rId11" Type="http://schemas.openxmlformats.org/officeDocument/2006/relationships/customXml" Target="../ink/ink107.xml"/><Relationship Id="rId24" Type="http://schemas.openxmlformats.org/officeDocument/2006/relationships/image" Target="../media/image121.png"/><Relationship Id="rId5" Type="http://schemas.openxmlformats.org/officeDocument/2006/relationships/customXml" Target="../ink/ink104.xml"/><Relationship Id="rId15" Type="http://schemas.openxmlformats.org/officeDocument/2006/relationships/customXml" Target="../ink/ink109.xml"/><Relationship Id="rId23" Type="http://schemas.openxmlformats.org/officeDocument/2006/relationships/customXml" Target="../ink/ink113.xml"/><Relationship Id="rId10" Type="http://schemas.openxmlformats.org/officeDocument/2006/relationships/image" Target="../media/image114.png"/><Relationship Id="rId19" Type="http://schemas.openxmlformats.org/officeDocument/2006/relationships/customXml" Target="../ink/ink111.xml"/><Relationship Id="rId4" Type="http://schemas.openxmlformats.org/officeDocument/2006/relationships/image" Target="../media/image111.png"/><Relationship Id="rId9" Type="http://schemas.openxmlformats.org/officeDocument/2006/relationships/customXml" Target="../ink/ink106.xml"/><Relationship Id="rId14" Type="http://schemas.openxmlformats.org/officeDocument/2006/relationships/image" Target="../media/image116.png"/><Relationship Id="rId22" Type="http://schemas.openxmlformats.org/officeDocument/2006/relationships/image" Target="../media/image12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3" Type="http://schemas.openxmlformats.org/officeDocument/2006/relationships/customXml" Target="../ink/ink115.xml"/><Relationship Id="rId7" Type="http://schemas.openxmlformats.org/officeDocument/2006/relationships/customXml" Target="../ink/ink117.xml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8.png"/><Relationship Id="rId5" Type="http://schemas.openxmlformats.org/officeDocument/2006/relationships/customXml" Target="../ink/ink116.xml"/><Relationship Id="rId4" Type="http://schemas.openxmlformats.org/officeDocument/2006/relationships/image" Target="../media/image12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176.xml"/><Relationship Id="rId21" Type="http://schemas.openxmlformats.org/officeDocument/2006/relationships/customXml" Target="../ink/ink127.xml"/><Relationship Id="rId42" Type="http://schemas.openxmlformats.org/officeDocument/2006/relationships/image" Target="../media/image91.png"/><Relationship Id="rId63" Type="http://schemas.openxmlformats.org/officeDocument/2006/relationships/image" Target="../media/image123.png"/><Relationship Id="rId84" Type="http://schemas.openxmlformats.org/officeDocument/2006/relationships/customXml" Target="../ink/ink159.xml"/><Relationship Id="rId138" Type="http://schemas.openxmlformats.org/officeDocument/2006/relationships/image" Target="../media/image183.png"/><Relationship Id="rId159" Type="http://schemas.openxmlformats.org/officeDocument/2006/relationships/customXml" Target="../ink/ink197.xml"/><Relationship Id="rId170" Type="http://schemas.openxmlformats.org/officeDocument/2006/relationships/image" Target="../media/image199.png"/><Relationship Id="rId107" Type="http://schemas.openxmlformats.org/officeDocument/2006/relationships/customXml" Target="../ink/ink171.xml"/><Relationship Id="rId11" Type="http://schemas.openxmlformats.org/officeDocument/2006/relationships/customXml" Target="../ink/ink122.xml"/><Relationship Id="rId32" Type="http://schemas.openxmlformats.org/officeDocument/2006/relationships/image" Target="../media/image90.png"/><Relationship Id="rId53" Type="http://schemas.openxmlformats.org/officeDocument/2006/relationships/image" Target="../media/image29.png"/><Relationship Id="rId74" Type="http://schemas.openxmlformats.org/officeDocument/2006/relationships/customXml" Target="../ink/ink154.xml"/><Relationship Id="rId128" Type="http://schemas.openxmlformats.org/officeDocument/2006/relationships/image" Target="../media/image178.png"/><Relationship Id="rId149" Type="http://schemas.openxmlformats.org/officeDocument/2006/relationships/customXml" Target="../ink/ink192.xml"/><Relationship Id="rId5" Type="http://schemas.openxmlformats.org/officeDocument/2006/relationships/customXml" Target="../ink/ink119.xml"/><Relationship Id="rId95" Type="http://schemas.openxmlformats.org/officeDocument/2006/relationships/image" Target="../media/image162.png"/><Relationship Id="rId160" Type="http://schemas.openxmlformats.org/officeDocument/2006/relationships/image" Target="../media/image194.png"/><Relationship Id="rId22" Type="http://schemas.openxmlformats.org/officeDocument/2006/relationships/image" Target="../media/image141.png"/><Relationship Id="rId43" Type="http://schemas.openxmlformats.org/officeDocument/2006/relationships/customXml" Target="../ink/ink138.xml"/><Relationship Id="rId64" Type="http://schemas.openxmlformats.org/officeDocument/2006/relationships/customXml" Target="../ink/ink149.xml"/><Relationship Id="rId118" Type="http://schemas.openxmlformats.org/officeDocument/2006/relationships/image" Target="../media/image173.png"/><Relationship Id="rId139" Type="http://schemas.openxmlformats.org/officeDocument/2006/relationships/customXml" Target="../ink/ink187.xml"/><Relationship Id="rId85" Type="http://schemas.openxmlformats.org/officeDocument/2006/relationships/image" Target="../media/image157.png"/><Relationship Id="rId150" Type="http://schemas.openxmlformats.org/officeDocument/2006/relationships/image" Target="../media/image189.png"/><Relationship Id="rId171" Type="http://schemas.openxmlformats.org/officeDocument/2006/relationships/customXml" Target="../ink/ink203.xml"/><Relationship Id="rId12" Type="http://schemas.openxmlformats.org/officeDocument/2006/relationships/image" Target="../media/image136.png"/><Relationship Id="rId33" Type="http://schemas.openxmlformats.org/officeDocument/2006/relationships/customXml" Target="../ink/ink133.xml"/><Relationship Id="rId108" Type="http://schemas.openxmlformats.org/officeDocument/2006/relationships/image" Target="../media/image168.png"/><Relationship Id="rId129" Type="http://schemas.openxmlformats.org/officeDocument/2006/relationships/customXml" Target="../ink/ink182.xml"/><Relationship Id="rId54" Type="http://schemas.openxmlformats.org/officeDocument/2006/relationships/customXml" Target="../ink/ink144.xml"/><Relationship Id="rId70" Type="http://schemas.openxmlformats.org/officeDocument/2006/relationships/customXml" Target="../ink/ink152.xml"/><Relationship Id="rId75" Type="http://schemas.openxmlformats.org/officeDocument/2006/relationships/image" Target="../media/image152.png"/><Relationship Id="rId91" Type="http://schemas.openxmlformats.org/officeDocument/2006/relationships/image" Target="../media/image160.png"/><Relationship Id="rId96" Type="http://schemas.openxmlformats.org/officeDocument/2006/relationships/customXml" Target="../ink/ink165.xml"/><Relationship Id="rId140" Type="http://schemas.openxmlformats.org/officeDocument/2006/relationships/image" Target="../media/image184.png"/><Relationship Id="rId145" Type="http://schemas.openxmlformats.org/officeDocument/2006/relationships/customXml" Target="../ink/ink190.xml"/><Relationship Id="rId161" Type="http://schemas.openxmlformats.org/officeDocument/2006/relationships/customXml" Target="../ink/ink198.xml"/><Relationship Id="rId166" Type="http://schemas.openxmlformats.org/officeDocument/2006/relationships/image" Target="../media/image19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3.png"/><Relationship Id="rId23" Type="http://schemas.openxmlformats.org/officeDocument/2006/relationships/customXml" Target="../ink/ink128.xml"/><Relationship Id="rId28" Type="http://schemas.openxmlformats.org/officeDocument/2006/relationships/image" Target="../media/image144.png"/><Relationship Id="rId49" Type="http://schemas.openxmlformats.org/officeDocument/2006/relationships/image" Target="../media/image27.png"/><Relationship Id="rId114" Type="http://schemas.openxmlformats.org/officeDocument/2006/relationships/image" Target="../media/image171.png"/><Relationship Id="rId119" Type="http://schemas.openxmlformats.org/officeDocument/2006/relationships/customXml" Target="../ink/ink177.xml"/><Relationship Id="rId44" Type="http://schemas.openxmlformats.org/officeDocument/2006/relationships/image" Target="../media/image150.png"/><Relationship Id="rId60" Type="http://schemas.openxmlformats.org/officeDocument/2006/relationships/customXml" Target="../ink/ink147.xml"/><Relationship Id="rId65" Type="http://schemas.openxmlformats.org/officeDocument/2006/relationships/image" Target="../media/image124.png"/><Relationship Id="rId81" Type="http://schemas.openxmlformats.org/officeDocument/2006/relationships/image" Target="../media/image155.png"/><Relationship Id="rId86" Type="http://schemas.openxmlformats.org/officeDocument/2006/relationships/customXml" Target="../ink/ink160.xml"/><Relationship Id="rId130" Type="http://schemas.openxmlformats.org/officeDocument/2006/relationships/image" Target="../media/image179.png"/><Relationship Id="rId135" Type="http://schemas.openxmlformats.org/officeDocument/2006/relationships/customXml" Target="../ink/ink185.xml"/><Relationship Id="rId151" Type="http://schemas.openxmlformats.org/officeDocument/2006/relationships/customXml" Target="../ink/ink193.xml"/><Relationship Id="rId156" Type="http://schemas.openxmlformats.org/officeDocument/2006/relationships/image" Target="../media/image192.png"/><Relationship Id="rId172" Type="http://schemas.openxmlformats.org/officeDocument/2006/relationships/image" Target="../media/image200.png"/><Relationship Id="rId13" Type="http://schemas.openxmlformats.org/officeDocument/2006/relationships/customXml" Target="../ink/ink123.xml"/><Relationship Id="rId18" Type="http://schemas.openxmlformats.org/officeDocument/2006/relationships/image" Target="../media/image139.png"/><Relationship Id="rId39" Type="http://schemas.openxmlformats.org/officeDocument/2006/relationships/customXml" Target="../ink/ink136.xml"/><Relationship Id="rId109" Type="http://schemas.openxmlformats.org/officeDocument/2006/relationships/customXml" Target="../ink/ink172.xml"/><Relationship Id="rId34" Type="http://schemas.openxmlformats.org/officeDocument/2006/relationships/image" Target="../media/image146.png"/><Relationship Id="rId50" Type="http://schemas.openxmlformats.org/officeDocument/2006/relationships/customXml" Target="../ink/ink142.xml"/><Relationship Id="rId55" Type="http://schemas.openxmlformats.org/officeDocument/2006/relationships/image" Target="../media/image45.png"/><Relationship Id="rId76" Type="http://schemas.openxmlformats.org/officeDocument/2006/relationships/customXml" Target="../ink/ink155.xml"/><Relationship Id="rId97" Type="http://schemas.openxmlformats.org/officeDocument/2006/relationships/image" Target="../media/image163.png"/><Relationship Id="rId104" Type="http://schemas.openxmlformats.org/officeDocument/2006/relationships/image" Target="../media/image166.png"/><Relationship Id="rId120" Type="http://schemas.openxmlformats.org/officeDocument/2006/relationships/image" Target="../media/image174.png"/><Relationship Id="rId125" Type="http://schemas.openxmlformats.org/officeDocument/2006/relationships/customXml" Target="../ink/ink180.xml"/><Relationship Id="rId141" Type="http://schemas.openxmlformats.org/officeDocument/2006/relationships/customXml" Target="../ink/ink188.xml"/><Relationship Id="rId146" Type="http://schemas.openxmlformats.org/officeDocument/2006/relationships/image" Target="../media/image187.png"/><Relationship Id="rId167" Type="http://schemas.openxmlformats.org/officeDocument/2006/relationships/customXml" Target="../ink/ink201.xml"/><Relationship Id="rId7" Type="http://schemas.openxmlformats.org/officeDocument/2006/relationships/customXml" Target="../ink/ink120.xml"/><Relationship Id="rId71" Type="http://schemas.openxmlformats.org/officeDocument/2006/relationships/image" Target="../media/image130.png"/><Relationship Id="rId92" Type="http://schemas.openxmlformats.org/officeDocument/2006/relationships/customXml" Target="../ink/ink163.xml"/><Relationship Id="rId162" Type="http://schemas.openxmlformats.org/officeDocument/2006/relationships/image" Target="../media/image195.png"/><Relationship Id="rId2" Type="http://schemas.openxmlformats.org/officeDocument/2006/relationships/image" Target="../media/image16.jpeg"/><Relationship Id="rId29" Type="http://schemas.openxmlformats.org/officeDocument/2006/relationships/customXml" Target="../ink/ink131.xml"/><Relationship Id="rId24" Type="http://schemas.openxmlformats.org/officeDocument/2006/relationships/image" Target="../media/image142.png"/><Relationship Id="rId40" Type="http://schemas.openxmlformats.org/officeDocument/2006/relationships/image" Target="../media/image149.png"/><Relationship Id="rId45" Type="http://schemas.openxmlformats.org/officeDocument/2006/relationships/customXml" Target="../ink/ink139.xml"/><Relationship Id="rId66" Type="http://schemas.openxmlformats.org/officeDocument/2006/relationships/customXml" Target="../ink/ink150.xml"/><Relationship Id="rId87" Type="http://schemas.openxmlformats.org/officeDocument/2006/relationships/image" Target="../media/image158.png"/><Relationship Id="rId110" Type="http://schemas.openxmlformats.org/officeDocument/2006/relationships/image" Target="../media/image169.png"/><Relationship Id="rId115" Type="http://schemas.openxmlformats.org/officeDocument/2006/relationships/customXml" Target="../ink/ink175.xml"/><Relationship Id="rId131" Type="http://schemas.openxmlformats.org/officeDocument/2006/relationships/customXml" Target="../ink/ink183.xml"/><Relationship Id="rId136" Type="http://schemas.openxmlformats.org/officeDocument/2006/relationships/image" Target="../media/image182.png"/><Relationship Id="rId157" Type="http://schemas.openxmlformats.org/officeDocument/2006/relationships/customXml" Target="../ink/ink196.xml"/><Relationship Id="rId61" Type="http://schemas.openxmlformats.org/officeDocument/2006/relationships/image" Target="../media/image110.png"/><Relationship Id="rId82" Type="http://schemas.openxmlformats.org/officeDocument/2006/relationships/customXml" Target="../ink/ink158.xml"/><Relationship Id="rId152" Type="http://schemas.openxmlformats.org/officeDocument/2006/relationships/image" Target="../media/image190.png"/><Relationship Id="rId19" Type="http://schemas.openxmlformats.org/officeDocument/2006/relationships/customXml" Target="../ink/ink126.xml"/><Relationship Id="rId14" Type="http://schemas.openxmlformats.org/officeDocument/2006/relationships/image" Target="../media/image137.png"/><Relationship Id="rId30" Type="http://schemas.openxmlformats.org/officeDocument/2006/relationships/image" Target="../media/image145.png"/><Relationship Id="rId35" Type="http://schemas.openxmlformats.org/officeDocument/2006/relationships/customXml" Target="../ink/ink134.xml"/><Relationship Id="rId56" Type="http://schemas.openxmlformats.org/officeDocument/2006/relationships/customXml" Target="../ink/ink145.xml"/><Relationship Id="rId77" Type="http://schemas.openxmlformats.org/officeDocument/2006/relationships/image" Target="../media/image153.png"/><Relationship Id="rId100" Type="http://schemas.openxmlformats.org/officeDocument/2006/relationships/image" Target="../media/image164.png"/><Relationship Id="rId105" Type="http://schemas.openxmlformats.org/officeDocument/2006/relationships/customXml" Target="../ink/ink170.xml"/><Relationship Id="rId126" Type="http://schemas.openxmlformats.org/officeDocument/2006/relationships/image" Target="../media/image177.png"/><Relationship Id="rId147" Type="http://schemas.openxmlformats.org/officeDocument/2006/relationships/customXml" Target="../ink/ink191.xml"/><Relationship Id="rId168" Type="http://schemas.openxmlformats.org/officeDocument/2006/relationships/image" Target="../media/image198.png"/><Relationship Id="rId8" Type="http://schemas.openxmlformats.org/officeDocument/2006/relationships/image" Target="../media/image134.png"/><Relationship Id="rId51" Type="http://schemas.openxmlformats.org/officeDocument/2006/relationships/image" Target="../media/image28.png"/><Relationship Id="rId72" Type="http://schemas.openxmlformats.org/officeDocument/2006/relationships/customXml" Target="../ink/ink153.xml"/><Relationship Id="rId93" Type="http://schemas.openxmlformats.org/officeDocument/2006/relationships/image" Target="../media/image161.png"/><Relationship Id="rId98" Type="http://schemas.openxmlformats.org/officeDocument/2006/relationships/customXml" Target="../ink/ink166.xml"/><Relationship Id="rId121" Type="http://schemas.openxmlformats.org/officeDocument/2006/relationships/customXml" Target="../ink/ink178.xml"/><Relationship Id="rId142" Type="http://schemas.openxmlformats.org/officeDocument/2006/relationships/image" Target="../media/image185.png"/><Relationship Id="rId163" Type="http://schemas.openxmlformats.org/officeDocument/2006/relationships/customXml" Target="../ink/ink199.xml"/><Relationship Id="rId3" Type="http://schemas.openxmlformats.org/officeDocument/2006/relationships/customXml" Target="../ink/ink118.xml"/><Relationship Id="rId25" Type="http://schemas.openxmlformats.org/officeDocument/2006/relationships/customXml" Target="../ink/ink129.xml"/><Relationship Id="rId46" Type="http://schemas.openxmlformats.org/officeDocument/2006/relationships/customXml" Target="../ink/ink140.xml"/><Relationship Id="rId67" Type="http://schemas.openxmlformats.org/officeDocument/2006/relationships/image" Target="../media/image125.png"/><Relationship Id="rId116" Type="http://schemas.openxmlformats.org/officeDocument/2006/relationships/image" Target="../media/image172.png"/><Relationship Id="rId137" Type="http://schemas.openxmlformats.org/officeDocument/2006/relationships/customXml" Target="../ink/ink186.xml"/><Relationship Id="rId158" Type="http://schemas.openxmlformats.org/officeDocument/2006/relationships/image" Target="../media/image193.png"/><Relationship Id="rId20" Type="http://schemas.openxmlformats.org/officeDocument/2006/relationships/image" Target="../media/image140.png"/><Relationship Id="rId41" Type="http://schemas.openxmlformats.org/officeDocument/2006/relationships/customXml" Target="../ink/ink137.xml"/><Relationship Id="rId62" Type="http://schemas.openxmlformats.org/officeDocument/2006/relationships/customXml" Target="../ink/ink148.xml"/><Relationship Id="rId83" Type="http://schemas.openxmlformats.org/officeDocument/2006/relationships/image" Target="../media/image156.png"/><Relationship Id="rId88" Type="http://schemas.openxmlformats.org/officeDocument/2006/relationships/customXml" Target="../ink/ink161.xml"/><Relationship Id="rId111" Type="http://schemas.openxmlformats.org/officeDocument/2006/relationships/customXml" Target="../ink/ink173.xml"/><Relationship Id="rId132" Type="http://schemas.openxmlformats.org/officeDocument/2006/relationships/image" Target="../media/image180.png"/><Relationship Id="rId153" Type="http://schemas.openxmlformats.org/officeDocument/2006/relationships/customXml" Target="../ink/ink194.xml"/><Relationship Id="rId15" Type="http://schemas.openxmlformats.org/officeDocument/2006/relationships/customXml" Target="../ink/ink124.xml"/><Relationship Id="rId36" Type="http://schemas.openxmlformats.org/officeDocument/2006/relationships/image" Target="../media/image147.png"/><Relationship Id="rId57" Type="http://schemas.openxmlformats.org/officeDocument/2006/relationships/image" Target="../media/image66.png"/><Relationship Id="rId106" Type="http://schemas.openxmlformats.org/officeDocument/2006/relationships/image" Target="../media/image167.png"/><Relationship Id="rId127" Type="http://schemas.openxmlformats.org/officeDocument/2006/relationships/customXml" Target="../ink/ink181.xml"/><Relationship Id="rId10" Type="http://schemas.openxmlformats.org/officeDocument/2006/relationships/image" Target="../media/image135.png"/><Relationship Id="rId31" Type="http://schemas.openxmlformats.org/officeDocument/2006/relationships/customXml" Target="../ink/ink132.xml"/><Relationship Id="rId52" Type="http://schemas.openxmlformats.org/officeDocument/2006/relationships/customXml" Target="../ink/ink143.xml"/><Relationship Id="rId73" Type="http://schemas.openxmlformats.org/officeDocument/2006/relationships/image" Target="../media/image131.png"/><Relationship Id="rId78" Type="http://schemas.openxmlformats.org/officeDocument/2006/relationships/customXml" Target="../ink/ink156.xml"/><Relationship Id="rId94" Type="http://schemas.openxmlformats.org/officeDocument/2006/relationships/customXml" Target="../ink/ink164.xml"/><Relationship Id="rId99" Type="http://schemas.openxmlformats.org/officeDocument/2006/relationships/customXml" Target="../ink/ink167.xml"/><Relationship Id="rId101" Type="http://schemas.openxmlformats.org/officeDocument/2006/relationships/customXml" Target="../ink/ink168.xml"/><Relationship Id="rId122" Type="http://schemas.openxmlformats.org/officeDocument/2006/relationships/image" Target="../media/image175.png"/><Relationship Id="rId143" Type="http://schemas.openxmlformats.org/officeDocument/2006/relationships/customXml" Target="../ink/ink189.xml"/><Relationship Id="rId148" Type="http://schemas.openxmlformats.org/officeDocument/2006/relationships/image" Target="../media/image188.png"/><Relationship Id="rId164" Type="http://schemas.openxmlformats.org/officeDocument/2006/relationships/image" Target="../media/image196.png"/><Relationship Id="rId169" Type="http://schemas.openxmlformats.org/officeDocument/2006/relationships/customXml" Target="../ink/ink202.xml"/><Relationship Id="rId4" Type="http://schemas.openxmlformats.org/officeDocument/2006/relationships/image" Target="../media/image132.png"/><Relationship Id="rId9" Type="http://schemas.openxmlformats.org/officeDocument/2006/relationships/customXml" Target="../ink/ink121.xml"/><Relationship Id="rId26" Type="http://schemas.openxmlformats.org/officeDocument/2006/relationships/image" Target="../media/image143.png"/><Relationship Id="rId47" Type="http://schemas.openxmlformats.org/officeDocument/2006/relationships/image" Target="../media/image151.png"/><Relationship Id="rId68" Type="http://schemas.openxmlformats.org/officeDocument/2006/relationships/customXml" Target="../ink/ink151.xml"/><Relationship Id="rId89" Type="http://schemas.openxmlformats.org/officeDocument/2006/relationships/image" Target="../media/image159.png"/><Relationship Id="rId112" Type="http://schemas.openxmlformats.org/officeDocument/2006/relationships/image" Target="../media/image170.png"/><Relationship Id="rId133" Type="http://schemas.openxmlformats.org/officeDocument/2006/relationships/customXml" Target="../ink/ink184.xml"/><Relationship Id="rId154" Type="http://schemas.openxmlformats.org/officeDocument/2006/relationships/image" Target="../media/image191.png"/><Relationship Id="rId16" Type="http://schemas.openxmlformats.org/officeDocument/2006/relationships/image" Target="../media/image138.png"/><Relationship Id="rId37" Type="http://schemas.openxmlformats.org/officeDocument/2006/relationships/customXml" Target="../ink/ink135.xml"/><Relationship Id="rId58" Type="http://schemas.openxmlformats.org/officeDocument/2006/relationships/customXml" Target="../ink/ink146.xml"/><Relationship Id="rId79" Type="http://schemas.openxmlformats.org/officeDocument/2006/relationships/image" Target="../media/image154.png"/><Relationship Id="rId102" Type="http://schemas.openxmlformats.org/officeDocument/2006/relationships/image" Target="../media/image165.png"/><Relationship Id="rId123" Type="http://schemas.openxmlformats.org/officeDocument/2006/relationships/customXml" Target="../ink/ink179.xml"/><Relationship Id="rId144" Type="http://schemas.openxmlformats.org/officeDocument/2006/relationships/image" Target="../media/image186.png"/><Relationship Id="rId90" Type="http://schemas.openxmlformats.org/officeDocument/2006/relationships/customXml" Target="../ink/ink162.xml"/><Relationship Id="rId165" Type="http://schemas.openxmlformats.org/officeDocument/2006/relationships/customXml" Target="../ink/ink200.xml"/><Relationship Id="rId27" Type="http://schemas.openxmlformats.org/officeDocument/2006/relationships/customXml" Target="../ink/ink130.xml"/><Relationship Id="rId48" Type="http://schemas.openxmlformats.org/officeDocument/2006/relationships/customXml" Target="../ink/ink141.xml"/><Relationship Id="rId69" Type="http://schemas.openxmlformats.org/officeDocument/2006/relationships/image" Target="../media/image126.png"/><Relationship Id="rId113" Type="http://schemas.openxmlformats.org/officeDocument/2006/relationships/customXml" Target="../ink/ink174.xml"/><Relationship Id="rId134" Type="http://schemas.openxmlformats.org/officeDocument/2006/relationships/image" Target="../media/image181.png"/><Relationship Id="rId80" Type="http://schemas.openxmlformats.org/officeDocument/2006/relationships/customXml" Target="../ink/ink157.xml"/><Relationship Id="rId155" Type="http://schemas.openxmlformats.org/officeDocument/2006/relationships/customXml" Target="../ink/ink195.xml"/><Relationship Id="rId17" Type="http://schemas.openxmlformats.org/officeDocument/2006/relationships/customXml" Target="../ink/ink125.xml"/><Relationship Id="rId38" Type="http://schemas.openxmlformats.org/officeDocument/2006/relationships/image" Target="../media/image148.png"/><Relationship Id="rId59" Type="http://schemas.openxmlformats.org/officeDocument/2006/relationships/image" Target="../media/image108.png"/><Relationship Id="rId103" Type="http://schemas.openxmlformats.org/officeDocument/2006/relationships/customXml" Target="../ink/ink169.xml"/><Relationship Id="rId124" Type="http://schemas.openxmlformats.org/officeDocument/2006/relationships/image" Target="../media/image176.png"/></Relationships>
</file>

<file path=ppt/slides/_rels/slide17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13.png"/><Relationship Id="rId21" Type="http://schemas.openxmlformats.org/officeDocument/2006/relationships/customXml" Target="../ink/ink213.xml"/><Relationship Id="rId42" Type="http://schemas.openxmlformats.org/officeDocument/2006/relationships/image" Target="../media/image221.png"/><Relationship Id="rId47" Type="http://schemas.openxmlformats.org/officeDocument/2006/relationships/customXml" Target="../ink/ink226.xml"/><Relationship Id="rId63" Type="http://schemas.openxmlformats.org/officeDocument/2006/relationships/customXml" Target="../ink/ink234.xml"/><Relationship Id="rId68" Type="http://schemas.openxmlformats.org/officeDocument/2006/relationships/image" Target="../media/image234.png"/><Relationship Id="rId84" Type="http://schemas.openxmlformats.org/officeDocument/2006/relationships/image" Target="../media/image242.png"/><Relationship Id="rId89" Type="http://schemas.openxmlformats.org/officeDocument/2006/relationships/customXml" Target="../ink/ink247.xml"/><Relationship Id="rId16" Type="http://schemas.openxmlformats.org/officeDocument/2006/relationships/image" Target="../media/image208.png"/><Relationship Id="rId107" Type="http://schemas.openxmlformats.org/officeDocument/2006/relationships/image" Target="../media/image252.png"/><Relationship Id="rId11" Type="http://schemas.openxmlformats.org/officeDocument/2006/relationships/customXml" Target="../ink/ink208.xml"/><Relationship Id="rId32" Type="http://schemas.openxmlformats.org/officeDocument/2006/relationships/image" Target="../media/image216.png"/><Relationship Id="rId37" Type="http://schemas.openxmlformats.org/officeDocument/2006/relationships/customXml" Target="../ink/ink221.xml"/><Relationship Id="rId53" Type="http://schemas.openxmlformats.org/officeDocument/2006/relationships/customXml" Target="../ink/ink229.xml"/><Relationship Id="rId58" Type="http://schemas.openxmlformats.org/officeDocument/2006/relationships/image" Target="../media/image229.png"/><Relationship Id="rId74" Type="http://schemas.openxmlformats.org/officeDocument/2006/relationships/image" Target="../media/image237.png"/><Relationship Id="rId79" Type="http://schemas.openxmlformats.org/officeDocument/2006/relationships/customXml" Target="../ink/ink242.xml"/><Relationship Id="rId102" Type="http://schemas.openxmlformats.org/officeDocument/2006/relationships/customXml" Target="../ink/ink254.xml"/><Relationship Id="rId5" Type="http://schemas.openxmlformats.org/officeDocument/2006/relationships/customXml" Target="../ink/ink205.xml"/><Relationship Id="rId90" Type="http://schemas.openxmlformats.org/officeDocument/2006/relationships/image" Target="../media/image245.png"/><Relationship Id="rId95" Type="http://schemas.openxmlformats.org/officeDocument/2006/relationships/customXml" Target="../ink/ink250.xml"/><Relationship Id="rId22" Type="http://schemas.openxmlformats.org/officeDocument/2006/relationships/image" Target="../media/image211.png"/><Relationship Id="rId27" Type="http://schemas.openxmlformats.org/officeDocument/2006/relationships/customXml" Target="../ink/ink216.xml"/><Relationship Id="rId43" Type="http://schemas.openxmlformats.org/officeDocument/2006/relationships/customXml" Target="../ink/ink224.xml"/><Relationship Id="rId48" Type="http://schemas.openxmlformats.org/officeDocument/2006/relationships/image" Target="../media/image224.png"/><Relationship Id="rId64" Type="http://schemas.openxmlformats.org/officeDocument/2006/relationships/image" Target="../media/image232.png"/><Relationship Id="rId69" Type="http://schemas.openxmlformats.org/officeDocument/2006/relationships/customXml" Target="../ink/ink237.xml"/><Relationship Id="rId80" Type="http://schemas.openxmlformats.org/officeDocument/2006/relationships/image" Target="../media/image240.png"/><Relationship Id="rId85" Type="http://schemas.openxmlformats.org/officeDocument/2006/relationships/customXml" Target="../ink/ink245.xml"/><Relationship Id="rId12" Type="http://schemas.openxmlformats.org/officeDocument/2006/relationships/image" Target="../media/image206.png"/><Relationship Id="rId17" Type="http://schemas.openxmlformats.org/officeDocument/2006/relationships/customXml" Target="../ink/ink211.xml"/><Relationship Id="rId33" Type="http://schemas.openxmlformats.org/officeDocument/2006/relationships/customXml" Target="../ink/ink219.xml"/><Relationship Id="rId38" Type="http://schemas.openxmlformats.org/officeDocument/2006/relationships/image" Target="../media/image219.png"/><Relationship Id="rId59" Type="http://schemas.openxmlformats.org/officeDocument/2006/relationships/customXml" Target="../ink/ink232.xml"/><Relationship Id="rId103" Type="http://schemas.openxmlformats.org/officeDocument/2006/relationships/image" Target="../media/image196.png"/><Relationship Id="rId108" Type="http://schemas.openxmlformats.org/officeDocument/2006/relationships/customXml" Target="../ink/ink257.xml"/><Relationship Id="rId54" Type="http://schemas.openxmlformats.org/officeDocument/2006/relationships/image" Target="../media/image227.png"/><Relationship Id="rId70" Type="http://schemas.openxmlformats.org/officeDocument/2006/relationships/image" Target="../media/image235.png"/><Relationship Id="rId75" Type="http://schemas.openxmlformats.org/officeDocument/2006/relationships/customXml" Target="../ink/ink240.xml"/><Relationship Id="rId91" Type="http://schemas.openxmlformats.org/officeDocument/2006/relationships/customXml" Target="../ink/ink248.xml"/><Relationship Id="rId96" Type="http://schemas.openxmlformats.org/officeDocument/2006/relationships/customXml" Target="../ink/ink25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3.png"/><Relationship Id="rId15" Type="http://schemas.openxmlformats.org/officeDocument/2006/relationships/customXml" Target="../ink/ink210.xml"/><Relationship Id="rId23" Type="http://schemas.openxmlformats.org/officeDocument/2006/relationships/customXml" Target="../ink/ink214.xml"/><Relationship Id="rId28" Type="http://schemas.openxmlformats.org/officeDocument/2006/relationships/image" Target="../media/image214.png"/><Relationship Id="rId36" Type="http://schemas.openxmlformats.org/officeDocument/2006/relationships/image" Target="../media/image218.png"/><Relationship Id="rId49" Type="http://schemas.openxmlformats.org/officeDocument/2006/relationships/customXml" Target="../ink/ink227.xml"/><Relationship Id="rId57" Type="http://schemas.openxmlformats.org/officeDocument/2006/relationships/customXml" Target="../ink/ink231.xml"/><Relationship Id="rId106" Type="http://schemas.openxmlformats.org/officeDocument/2006/relationships/customXml" Target="../ink/ink256.xml"/><Relationship Id="rId10" Type="http://schemas.openxmlformats.org/officeDocument/2006/relationships/image" Target="../media/image205.png"/><Relationship Id="rId31" Type="http://schemas.openxmlformats.org/officeDocument/2006/relationships/customXml" Target="../ink/ink218.xml"/><Relationship Id="rId44" Type="http://schemas.openxmlformats.org/officeDocument/2006/relationships/image" Target="../media/image222.png"/><Relationship Id="rId52" Type="http://schemas.openxmlformats.org/officeDocument/2006/relationships/image" Target="../media/image226.png"/><Relationship Id="rId60" Type="http://schemas.openxmlformats.org/officeDocument/2006/relationships/image" Target="../media/image230.png"/><Relationship Id="rId65" Type="http://schemas.openxmlformats.org/officeDocument/2006/relationships/customXml" Target="../ink/ink235.xml"/><Relationship Id="rId73" Type="http://schemas.openxmlformats.org/officeDocument/2006/relationships/customXml" Target="../ink/ink239.xml"/><Relationship Id="rId78" Type="http://schemas.openxmlformats.org/officeDocument/2006/relationships/image" Target="../media/image239.png"/><Relationship Id="rId81" Type="http://schemas.openxmlformats.org/officeDocument/2006/relationships/customXml" Target="../ink/ink243.xml"/><Relationship Id="rId86" Type="http://schemas.openxmlformats.org/officeDocument/2006/relationships/image" Target="../media/image243.png"/><Relationship Id="rId94" Type="http://schemas.openxmlformats.org/officeDocument/2006/relationships/image" Target="../media/image247.png"/><Relationship Id="rId99" Type="http://schemas.openxmlformats.org/officeDocument/2006/relationships/image" Target="../media/image249.png"/><Relationship Id="rId101" Type="http://schemas.openxmlformats.org/officeDocument/2006/relationships/image" Target="../media/image250.png"/><Relationship Id="rId4" Type="http://schemas.openxmlformats.org/officeDocument/2006/relationships/image" Target="../media/image202.png"/><Relationship Id="rId9" Type="http://schemas.openxmlformats.org/officeDocument/2006/relationships/customXml" Target="../ink/ink207.xml"/><Relationship Id="rId13" Type="http://schemas.openxmlformats.org/officeDocument/2006/relationships/customXml" Target="../ink/ink209.xml"/><Relationship Id="rId18" Type="http://schemas.openxmlformats.org/officeDocument/2006/relationships/image" Target="../media/image209.png"/><Relationship Id="rId39" Type="http://schemas.openxmlformats.org/officeDocument/2006/relationships/customXml" Target="../ink/ink222.xml"/><Relationship Id="rId109" Type="http://schemas.openxmlformats.org/officeDocument/2006/relationships/image" Target="../media/image253.png"/><Relationship Id="rId34" Type="http://schemas.openxmlformats.org/officeDocument/2006/relationships/image" Target="../media/image217.png"/><Relationship Id="rId50" Type="http://schemas.openxmlformats.org/officeDocument/2006/relationships/image" Target="../media/image225.png"/><Relationship Id="rId55" Type="http://schemas.openxmlformats.org/officeDocument/2006/relationships/customXml" Target="../ink/ink230.xml"/><Relationship Id="rId76" Type="http://schemas.openxmlformats.org/officeDocument/2006/relationships/image" Target="../media/image238.png"/><Relationship Id="rId97" Type="http://schemas.openxmlformats.org/officeDocument/2006/relationships/image" Target="../media/image248.png"/><Relationship Id="rId104" Type="http://schemas.openxmlformats.org/officeDocument/2006/relationships/customXml" Target="../ink/ink255.xml"/><Relationship Id="rId7" Type="http://schemas.openxmlformats.org/officeDocument/2006/relationships/customXml" Target="../ink/ink206.xml"/><Relationship Id="rId71" Type="http://schemas.openxmlformats.org/officeDocument/2006/relationships/customXml" Target="../ink/ink238.xml"/><Relationship Id="rId92" Type="http://schemas.openxmlformats.org/officeDocument/2006/relationships/image" Target="../media/image246.png"/><Relationship Id="rId2" Type="http://schemas.openxmlformats.org/officeDocument/2006/relationships/image" Target="../media/image201.jpeg"/><Relationship Id="rId29" Type="http://schemas.openxmlformats.org/officeDocument/2006/relationships/customXml" Target="../ink/ink217.xml"/><Relationship Id="rId24" Type="http://schemas.openxmlformats.org/officeDocument/2006/relationships/image" Target="../media/image212.png"/><Relationship Id="rId40" Type="http://schemas.openxmlformats.org/officeDocument/2006/relationships/image" Target="../media/image220.png"/><Relationship Id="rId45" Type="http://schemas.openxmlformats.org/officeDocument/2006/relationships/customXml" Target="../ink/ink225.xml"/><Relationship Id="rId66" Type="http://schemas.openxmlformats.org/officeDocument/2006/relationships/image" Target="../media/image233.png"/><Relationship Id="rId87" Type="http://schemas.openxmlformats.org/officeDocument/2006/relationships/customXml" Target="../ink/ink246.xml"/><Relationship Id="rId110" Type="http://schemas.openxmlformats.org/officeDocument/2006/relationships/customXml" Target="../ink/ink258.xml"/><Relationship Id="rId61" Type="http://schemas.openxmlformats.org/officeDocument/2006/relationships/customXml" Target="../ink/ink233.xml"/><Relationship Id="rId82" Type="http://schemas.openxmlformats.org/officeDocument/2006/relationships/image" Target="../media/image241.png"/><Relationship Id="rId19" Type="http://schemas.openxmlformats.org/officeDocument/2006/relationships/customXml" Target="../ink/ink212.xml"/><Relationship Id="rId14" Type="http://schemas.openxmlformats.org/officeDocument/2006/relationships/image" Target="../media/image207.png"/><Relationship Id="rId30" Type="http://schemas.openxmlformats.org/officeDocument/2006/relationships/image" Target="../media/image215.png"/><Relationship Id="rId35" Type="http://schemas.openxmlformats.org/officeDocument/2006/relationships/customXml" Target="../ink/ink220.xml"/><Relationship Id="rId56" Type="http://schemas.openxmlformats.org/officeDocument/2006/relationships/image" Target="../media/image228.png"/><Relationship Id="rId77" Type="http://schemas.openxmlformats.org/officeDocument/2006/relationships/customXml" Target="../ink/ink241.xml"/><Relationship Id="rId100" Type="http://schemas.openxmlformats.org/officeDocument/2006/relationships/customXml" Target="../ink/ink253.xml"/><Relationship Id="rId105" Type="http://schemas.openxmlformats.org/officeDocument/2006/relationships/image" Target="../media/image251.png"/><Relationship Id="rId8" Type="http://schemas.openxmlformats.org/officeDocument/2006/relationships/image" Target="../media/image204.png"/><Relationship Id="rId51" Type="http://schemas.openxmlformats.org/officeDocument/2006/relationships/customXml" Target="../ink/ink228.xml"/><Relationship Id="rId72" Type="http://schemas.openxmlformats.org/officeDocument/2006/relationships/image" Target="../media/image236.png"/><Relationship Id="rId93" Type="http://schemas.openxmlformats.org/officeDocument/2006/relationships/customXml" Target="../ink/ink249.xml"/><Relationship Id="rId98" Type="http://schemas.openxmlformats.org/officeDocument/2006/relationships/customXml" Target="../ink/ink252.xml"/><Relationship Id="rId3" Type="http://schemas.openxmlformats.org/officeDocument/2006/relationships/customXml" Target="../ink/ink204.xml"/><Relationship Id="rId25" Type="http://schemas.openxmlformats.org/officeDocument/2006/relationships/customXml" Target="../ink/ink215.xml"/><Relationship Id="rId46" Type="http://schemas.openxmlformats.org/officeDocument/2006/relationships/image" Target="../media/image223.png"/><Relationship Id="rId67" Type="http://schemas.openxmlformats.org/officeDocument/2006/relationships/customXml" Target="../ink/ink236.xml"/><Relationship Id="rId20" Type="http://schemas.openxmlformats.org/officeDocument/2006/relationships/image" Target="../media/image210.png"/><Relationship Id="rId41" Type="http://schemas.openxmlformats.org/officeDocument/2006/relationships/customXml" Target="../ink/ink223.xml"/><Relationship Id="rId62" Type="http://schemas.openxmlformats.org/officeDocument/2006/relationships/image" Target="../media/image231.png"/><Relationship Id="rId83" Type="http://schemas.openxmlformats.org/officeDocument/2006/relationships/customXml" Target="../ink/ink244.xml"/><Relationship Id="rId88" Type="http://schemas.openxmlformats.org/officeDocument/2006/relationships/image" Target="../media/image244.png"/><Relationship Id="rId111" Type="http://schemas.openxmlformats.org/officeDocument/2006/relationships/image" Target="../media/image25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5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6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0.png"/><Relationship Id="rId3" Type="http://schemas.openxmlformats.org/officeDocument/2006/relationships/customXml" Target="../ink/ink259.xml"/><Relationship Id="rId7" Type="http://schemas.openxmlformats.org/officeDocument/2006/relationships/customXml" Target="../ink/ink261.xml"/><Relationship Id="rId12" Type="http://schemas.openxmlformats.org/officeDocument/2006/relationships/image" Target="../media/image262.png"/><Relationship Id="rId2" Type="http://schemas.openxmlformats.org/officeDocument/2006/relationships/image" Target="../media/image25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9.png"/><Relationship Id="rId11" Type="http://schemas.openxmlformats.org/officeDocument/2006/relationships/customXml" Target="../ink/ink263.xml"/><Relationship Id="rId5" Type="http://schemas.openxmlformats.org/officeDocument/2006/relationships/customXml" Target="../ink/ink260.xml"/><Relationship Id="rId10" Type="http://schemas.openxmlformats.org/officeDocument/2006/relationships/image" Target="../media/image261.png"/><Relationship Id="rId4" Type="http://schemas.openxmlformats.org/officeDocument/2006/relationships/image" Target="../media/image258.png"/><Relationship Id="rId9" Type="http://schemas.openxmlformats.org/officeDocument/2006/relationships/customXml" Target="../ink/ink26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3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4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5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ustomXml" Target="../ink/ink264.xml"/><Relationship Id="rId2" Type="http://schemas.openxmlformats.org/officeDocument/2006/relationships/image" Target="../media/image266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0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0.png"/><Relationship Id="rId3" Type="http://schemas.openxmlformats.org/officeDocument/2006/relationships/customXml" Target="../ink/ink265.xml"/><Relationship Id="rId7" Type="http://schemas.openxmlformats.org/officeDocument/2006/relationships/customXml" Target="../ink/ink267.xml"/><Relationship Id="rId2" Type="http://schemas.openxmlformats.org/officeDocument/2006/relationships/image" Target="../media/image26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9.png"/><Relationship Id="rId5" Type="http://schemas.openxmlformats.org/officeDocument/2006/relationships/customXml" Target="../ink/ink266.xml"/><Relationship Id="rId4" Type="http://schemas.openxmlformats.org/officeDocument/2006/relationships/image" Target="../media/image26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4.png"/><Relationship Id="rId13" Type="http://schemas.openxmlformats.org/officeDocument/2006/relationships/customXml" Target="../ink/ink273.xml"/><Relationship Id="rId18" Type="http://schemas.openxmlformats.org/officeDocument/2006/relationships/image" Target="../media/image279.png"/><Relationship Id="rId26" Type="http://schemas.openxmlformats.org/officeDocument/2006/relationships/image" Target="../media/image283.png"/><Relationship Id="rId3" Type="http://schemas.openxmlformats.org/officeDocument/2006/relationships/customXml" Target="../ink/ink268.xml"/><Relationship Id="rId21" Type="http://schemas.openxmlformats.org/officeDocument/2006/relationships/customXml" Target="../ink/ink277.xml"/><Relationship Id="rId7" Type="http://schemas.openxmlformats.org/officeDocument/2006/relationships/customXml" Target="../ink/ink270.xml"/><Relationship Id="rId12" Type="http://schemas.openxmlformats.org/officeDocument/2006/relationships/image" Target="../media/image276.png"/><Relationship Id="rId17" Type="http://schemas.openxmlformats.org/officeDocument/2006/relationships/customXml" Target="../ink/ink275.xml"/><Relationship Id="rId25" Type="http://schemas.openxmlformats.org/officeDocument/2006/relationships/customXml" Target="../ink/ink279.xml"/><Relationship Id="rId2" Type="http://schemas.openxmlformats.org/officeDocument/2006/relationships/image" Target="../media/image271.jpeg"/><Relationship Id="rId16" Type="http://schemas.openxmlformats.org/officeDocument/2006/relationships/image" Target="../media/image278.png"/><Relationship Id="rId20" Type="http://schemas.openxmlformats.org/officeDocument/2006/relationships/image" Target="../media/image280.png"/><Relationship Id="rId29" Type="http://schemas.openxmlformats.org/officeDocument/2006/relationships/customXml" Target="../ink/ink28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3.png"/><Relationship Id="rId11" Type="http://schemas.openxmlformats.org/officeDocument/2006/relationships/customXml" Target="../ink/ink272.xml"/><Relationship Id="rId24" Type="http://schemas.openxmlformats.org/officeDocument/2006/relationships/image" Target="../media/image282.png"/><Relationship Id="rId5" Type="http://schemas.openxmlformats.org/officeDocument/2006/relationships/customXml" Target="../ink/ink269.xml"/><Relationship Id="rId15" Type="http://schemas.openxmlformats.org/officeDocument/2006/relationships/customXml" Target="../ink/ink274.xml"/><Relationship Id="rId23" Type="http://schemas.openxmlformats.org/officeDocument/2006/relationships/customXml" Target="../ink/ink278.xml"/><Relationship Id="rId28" Type="http://schemas.openxmlformats.org/officeDocument/2006/relationships/image" Target="../media/image284.png"/><Relationship Id="rId10" Type="http://schemas.openxmlformats.org/officeDocument/2006/relationships/image" Target="../media/image275.png"/><Relationship Id="rId19" Type="http://schemas.openxmlformats.org/officeDocument/2006/relationships/customXml" Target="../ink/ink276.xml"/><Relationship Id="rId4" Type="http://schemas.openxmlformats.org/officeDocument/2006/relationships/image" Target="../media/image272.png"/><Relationship Id="rId9" Type="http://schemas.openxmlformats.org/officeDocument/2006/relationships/customXml" Target="../ink/ink271.xml"/><Relationship Id="rId14" Type="http://schemas.openxmlformats.org/officeDocument/2006/relationships/image" Target="../media/image277.png"/><Relationship Id="rId22" Type="http://schemas.openxmlformats.org/officeDocument/2006/relationships/image" Target="../media/image281.png"/><Relationship Id="rId27" Type="http://schemas.openxmlformats.org/officeDocument/2006/relationships/customXml" Target="../ink/ink280.xml"/><Relationship Id="rId30" Type="http://schemas.openxmlformats.org/officeDocument/2006/relationships/image" Target="../media/image285.png"/></Relationships>
</file>

<file path=ppt/slides/_rels/slide27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98.png"/><Relationship Id="rId117" Type="http://schemas.openxmlformats.org/officeDocument/2006/relationships/customXml" Target="../ink/ink340.xml"/><Relationship Id="rId21" Type="http://schemas.openxmlformats.org/officeDocument/2006/relationships/customXml" Target="../ink/ink291.xml"/><Relationship Id="rId42" Type="http://schemas.openxmlformats.org/officeDocument/2006/relationships/image" Target="../media/image304.png"/><Relationship Id="rId47" Type="http://schemas.openxmlformats.org/officeDocument/2006/relationships/customXml" Target="../ink/ink304.xml"/><Relationship Id="rId63" Type="http://schemas.openxmlformats.org/officeDocument/2006/relationships/customXml" Target="../ink/ink312.xml"/><Relationship Id="rId68" Type="http://schemas.openxmlformats.org/officeDocument/2006/relationships/customXml" Target="../ink/ink315.xml"/><Relationship Id="rId84" Type="http://schemas.openxmlformats.org/officeDocument/2006/relationships/image" Target="../media/image323.png"/><Relationship Id="rId89" Type="http://schemas.openxmlformats.org/officeDocument/2006/relationships/customXml" Target="../ink/ink326.xml"/><Relationship Id="rId112" Type="http://schemas.openxmlformats.org/officeDocument/2006/relationships/image" Target="../media/image335.png"/><Relationship Id="rId16" Type="http://schemas.openxmlformats.org/officeDocument/2006/relationships/image" Target="../media/image293.png"/><Relationship Id="rId107" Type="http://schemas.openxmlformats.org/officeDocument/2006/relationships/customXml" Target="../ink/ink335.xml"/><Relationship Id="rId11" Type="http://schemas.openxmlformats.org/officeDocument/2006/relationships/customXml" Target="../ink/ink286.xml"/><Relationship Id="rId32" Type="http://schemas.openxmlformats.org/officeDocument/2006/relationships/image" Target="../media/image301.png"/><Relationship Id="rId37" Type="http://schemas.openxmlformats.org/officeDocument/2006/relationships/customXml" Target="../ink/ink299.xml"/><Relationship Id="rId53" Type="http://schemas.openxmlformats.org/officeDocument/2006/relationships/customXml" Target="../ink/ink307.xml"/><Relationship Id="rId58" Type="http://schemas.openxmlformats.org/officeDocument/2006/relationships/image" Target="../media/image312.png"/><Relationship Id="rId74" Type="http://schemas.openxmlformats.org/officeDocument/2006/relationships/customXml" Target="../ink/ink318.xml"/><Relationship Id="rId79" Type="http://schemas.openxmlformats.org/officeDocument/2006/relationships/image" Target="../media/image321.png"/><Relationship Id="rId102" Type="http://schemas.openxmlformats.org/officeDocument/2006/relationships/image" Target="../media/image330.png"/><Relationship Id="rId123" Type="http://schemas.openxmlformats.org/officeDocument/2006/relationships/customXml" Target="../ink/ink343.xml"/><Relationship Id="rId128" Type="http://schemas.openxmlformats.org/officeDocument/2006/relationships/image" Target="../media/image343.png"/><Relationship Id="rId5" Type="http://schemas.openxmlformats.org/officeDocument/2006/relationships/customXml" Target="../ink/ink283.xml"/><Relationship Id="rId90" Type="http://schemas.openxmlformats.org/officeDocument/2006/relationships/image" Target="../media/image325.png"/><Relationship Id="rId95" Type="http://schemas.openxmlformats.org/officeDocument/2006/relationships/customXml" Target="../ink/ink329.xml"/><Relationship Id="rId22" Type="http://schemas.openxmlformats.org/officeDocument/2006/relationships/image" Target="../media/image296.png"/><Relationship Id="rId27" Type="http://schemas.openxmlformats.org/officeDocument/2006/relationships/customXml" Target="../ink/ink294.xml"/><Relationship Id="rId43" Type="http://schemas.openxmlformats.org/officeDocument/2006/relationships/customXml" Target="../ink/ink302.xml"/><Relationship Id="rId48" Type="http://schemas.openxmlformats.org/officeDocument/2006/relationships/image" Target="../media/image307.png"/><Relationship Id="rId64" Type="http://schemas.openxmlformats.org/officeDocument/2006/relationships/image" Target="../media/image314.png"/><Relationship Id="rId69" Type="http://schemas.openxmlformats.org/officeDocument/2006/relationships/image" Target="../media/image316.png"/><Relationship Id="rId113" Type="http://schemas.openxmlformats.org/officeDocument/2006/relationships/customXml" Target="../ink/ink338.xml"/><Relationship Id="rId118" Type="http://schemas.openxmlformats.org/officeDocument/2006/relationships/image" Target="../media/image338.png"/><Relationship Id="rId80" Type="http://schemas.openxmlformats.org/officeDocument/2006/relationships/customXml" Target="../ink/ink321.xml"/><Relationship Id="rId85" Type="http://schemas.openxmlformats.org/officeDocument/2006/relationships/customXml" Target="../ink/ink324.xml"/><Relationship Id="rId12" Type="http://schemas.openxmlformats.org/officeDocument/2006/relationships/image" Target="../media/image291.png"/><Relationship Id="rId17" Type="http://schemas.openxmlformats.org/officeDocument/2006/relationships/customXml" Target="../ink/ink289.xml"/><Relationship Id="rId33" Type="http://schemas.openxmlformats.org/officeDocument/2006/relationships/customXml" Target="../ink/ink297.xml"/><Relationship Id="rId38" Type="http://schemas.openxmlformats.org/officeDocument/2006/relationships/image" Target="../media/image302.png"/><Relationship Id="rId59" Type="http://schemas.openxmlformats.org/officeDocument/2006/relationships/customXml" Target="../ink/ink310.xml"/><Relationship Id="rId103" Type="http://schemas.openxmlformats.org/officeDocument/2006/relationships/customXml" Target="../ink/ink333.xml"/><Relationship Id="rId108" Type="http://schemas.openxmlformats.org/officeDocument/2006/relationships/image" Target="../media/image333.png"/><Relationship Id="rId124" Type="http://schemas.openxmlformats.org/officeDocument/2006/relationships/image" Target="../media/image341.png"/><Relationship Id="rId54" Type="http://schemas.openxmlformats.org/officeDocument/2006/relationships/image" Target="../media/image310.png"/><Relationship Id="rId70" Type="http://schemas.openxmlformats.org/officeDocument/2006/relationships/customXml" Target="../ink/ink316.xml"/><Relationship Id="rId75" Type="http://schemas.openxmlformats.org/officeDocument/2006/relationships/image" Target="../media/image319.png"/><Relationship Id="rId91" Type="http://schemas.openxmlformats.org/officeDocument/2006/relationships/customXml" Target="../ink/ink327.xml"/><Relationship Id="rId96" Type="http://schemas.openxmlformats.org/officeDocument/2006/relationships/image" Target="../media/image3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8.png"/><Relationship Id="rId23" Type="http://schemas.openxmlformats.org/officeDocument/2006/relationships/customXml" Target="../ink/ink292.xml"/><Relationship Id="rId28" Type="http://schemas.openxmlformats.org/officeDocument/2006/relationships/image" Target="../media/image299.png"/><Relationship Id="rId49" Type="http://schemas.openxmlformats.org/officeDocument/2006/relationships/customXml" Target="../ink/ink305.xml"/><Relationship Id="rId114" Type="http://schemas.openxmlformats.org/officeDocument/2006/relationships/image" Target="../media/image336.png"/><Relationship Id="rId119" Type="http://schemas.openxmlformats.org/officeDocument/2006/relationships/customXml" Target="../ink/ink341.xml"/><Relationship Id="rId44" Type="http://schemas.openxmlformats.org/officeDocument/2006/relationships/image" Target="../media/image305.png"/><Relationship Id="rId60" Type="http://schemas.openxmlformats.org/officeDocument/2006/relationships/image" Target="../media/image196.png"/><Relationship Id="rId65" Type="http://schemas.openxmlformats.org/officeDocument/2006/relationships/customXml" Target="../ink/ink313.xml"/><Relationship Id="rId81" Type="http://schemas.openxmlformats.org/officeDocument/2006/relationships/customXml" Target="../ink/ink322.xml"/><Relationship Id="rId86" Type="http://schemas.openxmlformats.org/officeDocument/2006/relationships/image" Target="../media/image324.png"/><Relationship Id="rId13" Type="http://schemas.openxmlformats.org/officeDocument/2006/relationships/customXml" Target="../ink/ink287.xml"/><Relationship Id="rId18" Type="http://schemas.openxmlformats.org/officeDocument/2006/relationships/image" Target="../media/image294.png"/><Relationship Id="rId39" Type="http://schemas.openxmlformats.org/officeDocument/2006/relationships/customXml" Target="../ink/ink300.xml"/><Relationship Id="rId109" Type="http://schemas.openxmlformats.org/officeDocument/2006/relationships/customXml" Target="../ink/ink336.xml"/><Relationship Id="rId34" Type="http://schemas.openxmlformats.org/officeDocument/2006/relationships/image" Target="../media/image155.png"/><Relationship Id="rId50" Type="http://schemas.openxmlformats.org/officeDocument/2006/relationships/image" Target="../media/image308.png"/><Relationship Id="rId55" Type="http://schemas.openxmlformats.org/officeDocument/2006/relationships/customXml" Target="../ink/ink308.xml"/><Relationship Id="rId76" Type="http://schemas.openxmlformats.org/officeDocument/2006/relationships/customXml" Target="../ink/ink319.xml"/><Relationship Id="rId97" Type="http://schemas.openxmlformats.org/officeDocument/2006/relationships/customXml" Target="../ink/ink330.xml"/><Relationship Id="rId104" Type="http://schemas.openxmlformats.org/officeDocument/2006/relationships/image" Target="../media/image331.png"/><Relationship Id="rId120" Type="http://schemas.openxmlformats.org/officeDocument/2006/relationships/image" Target="../media/image339.png"/><Relationship Id="rId125" Type="http://schemas.openxmlformats.org/officeDocument/2006/relationships/customXml" Target="../ink/ink344.xml"/><Relationship Id="rId7" Type="http://schemas.openxmlformats.org/officeDocument/2006/relationships/customXml" Target="../ink/ink284.xml"/><Relationship Id="rId71" Type="http://schemas.openxmlformats.org/officeDocument/2006/relationships/image" Target="../media/image317.png"/><Relationship Id="rId92" Type="http://schemas.openxmlformats.org/officeDocument/2006/relationships/image" Target="../media/image326.png"/><Relationship Id="rId2" Type="http://schemas.openxmlformats.org/officeDocument/2006/relationships/image" Target="../media/image286.jpeg"/><Relationship Id="rId29" Type="http://schemas.openxmlformats.org/officeDocument/2006/relationships/customXml" Target="../ink/ink295.xml"/><Relationship Id="rId24" Type="http://schemas.openxmlformats.org/officeDocument/2006/relationships/image" Target="../media/image297.png"/><Relationship Id="rId40" Type="http://schemas.openxmlformats.org/officeDocument/2006/relationships/image" Target="../media/image303.png"/><Relationship Id="rId45" Type="http://schemas.openxmlformats.org/officeDocument/2006/relationships/customXml" Target="../ink/ink303.xml"/><Relationship Id="rId66" Type="http://schemas.openxmlformats.org/officeDocument/2006/relationships/customXml" Target="../ink/ink314.xml"/><Relationship Id="rId87" Type="http://schemas.openxmlformats.org/officeDocument/2006/relationships/customXml" Target="../ink/ink325.xml"/><Relationship Id="rId110" Type="http://schemas.openxmlformats.org/officeDocument/2006/relationships/image" Target="../media/image334.png"/><Relationship Id="rId115" Type="http://schemas.openxmlformats.org/officeDocument/2006/relationships/customXml" Target="../ink/ink339.xml"/><Relationship Id="rId61" Type="http://schemas.openxmlformats.org/officeDocument/2006/relationships/customXml" Target="../ink/ink311.xml"/><Relationship Id="rId82" Type="http://schemas.openxmlformats.org/officeDocument/2006/relationships/image" Target="../media/image322.png"/><Relationship Id="rId19" Type="http://schemas.openxmlformats.org/officeDocument/2006/relationships/customXml" Target="../ink/ink290.xml"/><Relationship Id="rId14" Type="http://schemas.openxmlformats.org/officeDocument/2006/relationships/image" Target="../media/image292.png"/><Relationship Id="rId30" Type="http://schemas.openxmlformats.org/officeDocument/2006/relationships/image" Target="../media/image300.png"/><Relationship Id="rId35" Type="http://schemas.openxmlformats.org/officeDocument/2006/relationships/customXml" Target="../ink/ink298.xml"/><Relationship Id="rId56" Type="http://schemas.openxmlformats.org/officeDocument/2006/relationships/image" Target="../media/image311.png"/><Relationship Id="rId77" Type="http://schemas.openxmlformats.org/officeDocument/2006/relationships/image" Target="../media/image320.png"/><Relationship Id="rId100" Type="http://schemas.openxmlformats.org/officeDocument/2006/relationships/image" Target="../media/image329.png"/><Relationship Id="rId105" Type="http://schemas.openxmlformats.org/officeDocument/2006/relationships/customXml" Target="../ink/ink334.xml"/><Relationship Id="rId126" Type="http://schemas.openxmlformats.org/officeDocument/2006/relationships/image" Target="../media/image342.png"/><Relationship Id="rId8" Type="http://schemas.openxmlformats.org/officeDocument/2006/relationships/image" Target="../media/image289.png"/><Relationship Id="rId51" Type="http://schemas.openxmlformats.org/officeDocument/2006/relationships/customXml" Target="../ink/ink306.xml"/><Relationship Id="rId72" Type="http://schemas.openxmlformats.org/officeDocument/2006/relationships/customXml" Target="../ink/ink317.xml"/><Relationship Id="rId93" Type="http://schemas.openxmlformats.org/officeDocument/2006/relationships/customXml" Target="../ink/ink328.xml"/><Relationship Id="rId98" Type="http://schemas.openxmlformats.org/officeDocument/2006/relationships/image" Target="../media/image157.png"/><Relationship Id="rId121" Type="http://schemas.openxmlformats.org/officeDocument/2006/relationships/customXml" Target="../ink/ink342.xml"/><Relationship Id="rId3" Type="http://schemas.openxmlformats.org/officeDocument/2006/relationships/customXml" Target="../ink/ink282.xml"/><Relationship Id="rId25" Type="http://schemas.openxmlformats.org/officeDocument/2006/relationships/customXml" Target="../ink/ink293.xml"/><Relationship Id="rId46" Type="http://schemas.openxmlformats.org/officeDocument/2006/relationships/image" Target="../media/image306.png"/><Relationship Id="rId67" Type="http://schemas.openxmlformats.org/officeDocument/2006/relationships/image" Target="../media/image315.png"/><Relationship Id="rId116" Type="http://schemas.openxmlformats.org/officeDocument/2006/relationships/image" Target="../media/image337.png"/><Relationship Id="rId20" Type="http://schemas.openxmlformats.org/officeDocument/2006/relationships/image" Target="../media/image295.png"/><Relationship Id="rId41" Type="http://schemas.openxmlformats.org/officeDocument/2006/relationships/customXml" Target="../ink/ink301.xml"/><Relationship Id="rId62" Type="http://schemas.openxmlformats.org/officeDocument/2006/relationships/image" Target="../media/image313.png"/><Relationship Id="rId83" Type="http://schemas.openxmlformats.org/officeDocument/2006/relationships/customXml" Target="../ink/ink323.xml"/><Relationship Id="rId88" Type="http://schemas.openxmlformats.org/officeDocument/2006/relationships/image" Target="../media/image159.png"/><Relationship Id="rId111" Type="http://schemas.openxmlformats.org/officeDocument/2006/relationships/customXml" Target="../ink/ink337.xml"/><Relationship Id="rId15" Type="http://schemas.openxmlformats.org/officeDocument/2006/relationships/customXml" Target="../ink/ink288.xml"/><Relationship Id="rId36" Type="http://schemas.openxmlformats.org/officeDocument/2006/relationships/image" Target="../media/image123.png"/><Relationship Id="rId57" Type="http://schemas.openxmlformats.org/officeDocument/2006/relationships/customXml" Target="../ink/ink309.xml"/><Relationship Id="rId106" Type="http://schemas.openxmlformats.org/officeDocument/2006/relationships/image" Target="../media/image332.png"/><Relationship Id="rId127" Type="http://schemas.openxmlformats.org/officeDocument/2006/relationships/customXml" Target="../ink/ink345.xml"/><Relationship Id="rId10" Type="http://schemas.openxmlformats.org/officeDocument/2006/relationships/image" Target="../media/image290.png"/><Relationship Id="rId31" Type="http://schemas.openxmlformats.org/officeDocument/2006/relationships/customXml" Target="../ink/ink296.xml"/><Relationship Id="rId52" Type="http://schemas.openxmlformats.org/officeDocument/2006/relationships/image" Target="../media/image309.png"/><Relationship Id="rId73" Type="http://schemas.openxmlformats.org/officeDocument/2006/relationships/image" Target="../media/image318.png"/><Relationship Id="rId78" Type="http://schemas.openxmlformats.org/officeDocument/2006/relationships/customXml" Target="../ink/ink320.xml"/><Relationship Id="rId94" Type="http://schemas.openxmlformats.org/officeDocument/2006/relationships/image" Target="../media/image327.png"/><Relationship Id="rId99" Type="http://schemas.openxmlformats.org/officeDocument/2006/relationships/customXml" Target="../ink/ink331.xml"/><Relationship Id="rId101" Type="http://schemas.openxmlformats.org/officeDocument/2006/relationships/customXml" Target="../ink/ink332.xml"/><Relationship Id="rId122" Type="http://schemas.openxmlformats.org/officeDocument/2006/relationships/image" Target="../media/image340.png"/><Relationship Id="rId4" Type="http://schemas.openxmlformats.org/officeDocument/2006/relationships/image" Target="../media/image287.png"/><Relationship Id="rId9" Type="http://schemas.openxmlformats.org/officeDocument/2006/relationships/customXml" Target="../ink/ink285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7.png"/><Relationship Id="rId13" Type="http://schemas.openxmlformats.org/officeDocument/2006/relationships/customXml" Target="../ink/ink351.xml"/><Relationship Id="rId18" Type="http://schemas.openxmlformats.org/officeDocument/2006/relationships/image" Target="../media/image352.png"/><Relationship Id="rId3" Type="http://schemas.openxmlformats.org/officeDocument/2006/relationships/customXml" Target="../ink/ink346.xml"/><Relationship Id="rId7" Type="http://schemas.openxmlformats.org/officeDocument/2006/relationships/customXml" Target="../ink/ink348.xml"/><Relationship Id="rId12" Type="http://schemas.openxmlformats.org/officeDocument/2006/relationships/image" Target="../media/image349.png"/><Relationship Id="rId17" Type="http://schemas.openxmlformats.org/officeDocument/2006/relationships/customXml" Target="../ink/ink353.xml"/><Relationship Id="rId2" Type="http://schemas.openxmlformats.org/officeDocument/2006/relationships/image" Target="../media/image344.jpeg"/><Relationship Id="rId16" Type="http://schemas.openxmlformats.org/officeDocument/2006/relationships/image" Target="../media/image35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6.png"/><Relationship Id="rId11" Type="http://schemas.openxmlformats.org/officeDocument/2006/relationships/customXml" Target="../ink/ink350.xml"/><Relationship Id="rId5" Type="http://schemas.openxmlformats.org/officeDocument/2006/relationships/customXml" Target="../ink/ink347.xml"/><Relationship Id="rId15" Type="http://schemas.openxmlformats.org/officeDocument/2006/relationships/customXml" Target="../ink/ink352.xml"/><Relationship Id="rId10" Type="http://schemas.openxmlformats.org/officeDocument/2006/relationships/image" Target="../media/image348.png"/><Relationship Id="rId4" Type="http://schemas.openxmlformats.org/officeDocument/2006/relationships/image" Target="../media/image345.png"/><Relationship Id="rId9" Type="http://schemas.openxmlformats.org/officeDocument/2006/relationships/customXml" Target="../ink/ink349.xml"/><Relationship Id="rId14" Type="http://schemas.openxmlformats.org/officeDocument/2006/relationships/image" Target="../media/image350.png"/></Relationships>
</file>

<file path=ppt/slides/_rels/slide29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08.png"/><Relationship Id="rId21" Type="http://schemas.openxmlformats.org/officeDocument/2006/relationships/customXml" Target="../ink/ink363.xml"/><Relationship Id="rId42" Type="http://schemas.openxmlformats.org/officeDocument/2006/relationships/image" Target="../media/image373.png"/><Relationship Id="rId63" Type="http://schemas.openxmlformats.org/officeDocument/2006/relationships/image" Target="../media/image382.png"/><Relationship Id="rId84" Type="http://schemas.openxmlformats.org/officeDocument/2006/relationships/customXml" Target="../ink/ink396.xml"/><Relationship Id="rId138" Type="http://schemas.openxmlformats.org/officeDocument/2006/relationships/image" Target="../media/image418.png"/><Relationship Id="rId16" Type="http://schemas.openxmlformats.org/officeDocument/2006/relationships/image" Target="../media/image360.png"/><Relationship Id="rId107" Type="http://schemas.openxmlformats.org/officeDocument/2006/relationships/image" Target="../media/image403.png"/><Relationship Id="rId11" Type="http://schemas.openxmlformats.org/officeDocument/2006/relationships/customXml" Target="../ink/ink358.xml"/><Relationship Id="rId32" Type="http://schemas.openxmlformats.org/officeDocument/2006/relationships/image" Target="../media/image368.png"/><Relationship Id="rId37" Type="http://schemas.openxmlformats.org/officeDocument/2006/relationships/customXml" Target="../ink/ink371.xml"/><Relationship Id="rId53" Type="http://schemas.openxmlformats.org/officeDocument/2006/relationships/image" Target="../media/image378.png"/><Relationship Id="rId58" Type="http://schemas.openxmlformats.org/officeDocument/2006/relationships/customXml" Target="../ink/ink383.xml"/><Relationship Id="rId74" Type="http://schemas.openxmlformats.org/officeDocument/2006/relationships/customXml" Target="../ink/ink391.xml"/><Relationship Id="rId79" Type="http://schemas.openxmlformats.org/officeDocument/2006/relationships/image" Target="../media/image390.png"/><Relationship Id="rId102" Type="http://schemas.openxmlformats.org/officeDocument/2006/relationships/customXml" Target="../ink/ink405.xml"/><Relationship Id="rId123" Type="http://schemas.openxmlformats.org/officeDocument/2006/relationships/image" Target="../media/image411.png"/><Relationship Id="rId128" Type="http://schemas.openxmlformats.org/officeDocument/2006/relationships/image" Target="../media/image413.png"/><Relationship Id="rId5" Type="http://schemas.openxmlformats.org/officeDocument/2006/relationships/customXml" Target="../ink/ink355.xml"/><Relationship Id="rId90" Type="http://schemas.openxmlformats.org/officeDocument/2006/relationships/customXml" Target="../ink/ink399.xml"/><Relationship Id="rId95" Type="http://schemas.openxmlformats.org/officeDocument/2006/relationships/image" Target="../media/image397.png"/><Relationship Id="rId22" Type="http://schemas.openxmlformats.org/officeDocument/2006/relationships/image" Target="../media/image363.png"/><Relationship Id="rId27" Type="http://schemas.openxmlformats.org/officeDocument/2006/relationships/customXml" Target="../ink/ink366.xml"/><Relationship Id="rId43" Type="http://schemas.openxmlformats.org/officeDocument/2006/relationships/customXml" Target="../ink/ink374.xml"/><Relationship Id="rId48" Type="http://schemas.openxmlformats.org/officeDocument/2006/relationships/customXml" Target="../ink/ink377.xml"/><Relationship Id="rId64" Type="http://schemas.openxmlformats.org/officeDocument/2006/relationships/customXml" Target="../ink/ink386.xml"/><Relationship Id="rId69" Type="http://schemas.openxmlformats.org/officeDocument/2006/relationships/image" Target="../media/image385.png"/><Relationship Id="rId113" Type="http://schemas.openxmlformats.org/officeDocument/2006/relationships/image" Target="../media/image406.png"/><Relationship Id="rId118" Type="http://schemas.openxmlformats.org/officeDocument/2006/relationships/customXml" Target="../ink/ink413.xml"/><Relationship Id="rId134" Type="http://schemas.openxmlformats.org/officeDocument/2006/relationships/image" Target="../media/image416.png"/><Relationship Id="rId80" Type="http://schemas.openxmlformats.org/officeDocument/2006/relationships/customXml" Target="../ink/ink394.xml"/><Relationship Id="rId85" Type="http://schemas.openxmlformats.org/officeDocument/2006/relationships/image" Target="../media/image157.png"/><Relationship Id="rId12" Type="http://schemas.openxmlformats.org/officeDocument/2006/relationships/image" Target="../media/image358.png"/><Relationship Id="rId17" Type="http://schemas.openxmlformats.org/officeDocument/2006/relationships/customXml" Target="../ink/ink361.xml"/><Relationship Id="rId33" Type="http://schemas.openxmlformats.org/officeDocument/2006/relationships/customXml" Target="../ink/ink369.xml"/><Relationship Id="rId38" Type="http://schemas.openxmlformats.org/officeDocument/2006/relationships/image" Target="../media/image371.png"/><Relationship Id="rId59" Type="http://schemas.openxmlformats.org/officeDocument/2006/relationships/image" Target="../media/image380.png"/><Relationship Id="rId103" Type="http://schemas.openxmlformats.org/officeDocument/2006/relationships/image" Target="../media/image401.png"/><Relationship Id="rId108" Type="http://schemas.openxmlformats.org/officeDocument/2006/relationships/customXml" Target="../ink/ink408.xml"/><Relationship Id="rId124" Type="http://schemas.openxmlformats.org/officeDocument/2006/relationships/customXml" Target="../ink/ink416.xml"/><Relationship Id="rId129" Type="http://schemas.openxmlformats.org/officeDocument/2006/relationships/customXml" Target="../ink/ink419.xml"/><Relationship Id="rId54" Type="http://schemas.openxmlformats.org/officeDocument/2006/relationships/customXml" Target="../ink/ink380.xml"/><Relationship Id="rId70" Type="http://schemas.openxmlformats.org/officeDocument/2006/relationships/customXml" Target="../ink/ink389.xml"/><Relationship Id="rId75" Type="http://schemas.openxmlformats.org/officeDocument/2006/relationships/image" Target="../media/image388.png"/><Relationship Id="rId91" Type="http://schemas.openxmlformats.org/officeDocument/2006/relationships/image" Target="../media/image395.png"/><Relationship Id="rId96" Type="http://schemas.openxmlformats.org/officeDocument/2006/relationships/customXml" Target="../ink/ink40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5.png"/><Relationship Id="rId23" Type="http://schemas.openxmlformats.org/officeDocument/2006/relationships/customXml" Target="../ink/ink364.xml"/><Relationship Id="rId28" Type="http://schemas.openxmlformats.org/officeDocument/2006/relationships/image" Target="../media/image366.png"/><Relationship Id="rId49" Type="http://schemas.openxmlformats.org/officeDocument/2006/relationships/image" Target="../media/image376.png"/><Relationship Id="rId114" Type="http://schemas.openxmlformats.org/officeDocument/2006/relationships/customXml" Target="../ink/ink411.xml"/><Relationship Id="rId119" Type="http://schemas.openxmlformats.org/officeDocument/2006/relationships/image" Target="../media/image409.png"/><Relationship Id="rId44" Type="http://schemas.openxmlformats.org/officeDocument/2006/relationships/image" Target="../media/image374.png"/><Relationship Id="rId60" Type="http://schemas.openxmlformats.org/officeDocument/2006/relationships/customXml" Target="../ink/ink384.xml"/><Relationship Id="rId65" Type="http://schemas.openxmlformats.org/officeDocument/2006/relationships/image" Target="../media/image383.png"/><Relationship Id="rId81" Type="http://schemas.openxmlformats.org/officeDocument/2006/relationships/image" Target="../media/image391.png"/><Relationship Id="rId86" Type="http://schemas.openxmlformats.org/officeDocument/2006/relationships/customXml" Target="../ink/ink397.xml"/><Relationship Id="rId130" Type="http://schemas.openxmlformats.org/officeDocument/2006/relationships/image" Target="../media/image414.png"/><Relationship Id="rId135" Type="http://schemas.openxmlformats.org/officeDocument/2006/relationships/customXml" Target="../ink/ink422.xml"/><Relationship Id="rId13" Type="http://schemas.openxmlformats.org/officeDocument/2006/relationships/customXml" Target="../ink/ink359.xml"/><Relationship Id="rId18" Type="http://schemas.openxmlformats.org/officeDocument/2006/relationships/image" Target="../media/image361.png"/><Relationship Id="rId39" Type="http://schemas.openxmlformats.org/officeDocument/2006/relationships/customXml" Target="../ink/ink372.xml"/><Relationship Id="rId109" Type="http://schemas.openxmlformats.org/officeDocument/2006/relationships/image" Target="../media/image404.png"/><Relationship Id="rId34" Type="http://schemas.openxmlformats.org/officeDocument/2006/relationships/image" Target="../media/image369.png"/><Relationship Id="rId50" Type="http://schemas.openxmlformats.org/officeDocument/2006/relationships/customXml" Target="../ink/ink378.xml"/><Relationship Id="rId55" Type="http://schemas.openxmlformats.org/officeDocument/2006/relationships/customXml" Target="../ink/ink381.xml"/><Relationship Id="rId76" Type="http://schemas.openxmlformats.org/officeDocument/2006/relationships/customXml" Target="../ink/ink392.xml"/><Relationship Id="rId97" Type="http://schemas.openxmlformats.org/officeDocument/2006/relationships/image" Target="../media/image398.png"/><Relationship Id="rId104" Type="http://schemas.openxmlformats.org/officeDocument/2006/relationships/customXml" Target="../ink/ink406.xml"/><Relationship Id="rId120" Type="http://schemas.openxmlformats.org/officeDocument/2006/relationships/customXml" Target="../ink/ink414.xml"/><Relationship Id="rId125" Type="http://schemas.openxmlformats.org/officeDocument/2006/relationships/image" Target="../media/image412.png"/><Relationship Id="rId7" Type="http://schemas.openxmlformats.org/officeDocument/2006/relationships/customXml" Target="../ink/ink356.xml"/><Relationship Id="rId71" Type="http://schemas.openxmlformats.org/officeDocument/2006/relationships/image" Target="../media/image386.png"/><Relationship Id="rId92" Type="http://schemas.openxmlformats.org/officeDocument/2006/relationships/customXml" Target="../ink/ink400.xml"/><Relationship Id="rId2" Type="http://schemas.openxmlformats.org/officeDocument/2006/relationships/image" Target="../media/image353.jpeg"/><Relationship Id="rId29" Type="http://schemas.openxmlformats.org/officeDocument/2006/relationships/customXml" Target="../ink/ink367.xml"/><Relationship Id="rId24" Type="http://schemas.openxmlformats.org/officeDocument/2006/relationships/image" Target="../media/image364.png"/><Relationship Id="rId40" Type="http://schemas.openxmlformats.org/officeDocument/2006/relationships/image" Target="../media/image372.png"/><Relationship Id="rId45" Type="http://schemas.openxmlformats.org/officeDocument/2006/relationships/customXml" Target="../ink/ink375.xml"/><Relationship Id="rId66" Type="http://schemas.openxmlformats.org/officeDocument/2006/relationships/customXml" Target="../ink/ink387.xml"/><Relationship Id="rId87" Type="http://schemas.openxmlformats.org/officeDocument/2006/relationships/image" Target="../media/image393.png"/><Relationship Id="rId110" Type="http://schemas.openxmlformats.org/officeDocument/2006/relationships/customXml" Target="../ink/ink409.xml"/><Relationship Id="rId115" Type="http://schemas.openxmlformats.org/officeDocument/2006/relationships/image" Target="../media/image407.png"/><Relationship Id="rId131" Type="http://schemas.openxmlformats.org/officeDocument/2006/relationships/customXml" Target="../ink/ink420.xml"/><Relationship Id="rId136" Type="http://schemas.openxmlformats.org/officeDocument/2006/relationships/image" Target="../media/image417.png"/><Relationship Id="rId61" Type="http://schemas.openxmlformats.org/officeDocument/2006/relationships/image" Target="../media/image381.png"/><Relationship Id="rId82" Type="http://schemas.openxmlformats.org/officeDocument/2006/relationships/customXml" Target="../ink/ink395.xml"/><Relationship Id="rId19" Type="http://schemas.openxmlformats.org/officeDocument/2006/relationships/customXml" Target="../ink/ink362.xml"/><Relationship Id="rId14" Type="http://schemas.openxmlformats.org/officeDocument/2006/relationships/image" Target="../media/image359.png"/><Relationship Id="rId30" Type="http://schemas.openxmlformats.org/officeDocument/2006/relationships/image" Target="../media/image367.png"/><Relationship Id="rId35" Type="http://schemas.openxmlformats.org/officeDocument/2006/relationships/customXml" Target="../ink/ink370.xml"/><Relationship Id="rId56" Type="http://schemas.openxmlformats.org/officeDocument/2006/relationships/customXml" Target="../ink/ink382.xml"/><Relationship Id="rId77" Type="http://schemas.openxmlformats.org/officeDocument/2006/relationships/image" Target="../media/image389.png"/><Relationship Id="rId100" Type="http://schemas.openxmlformats.org/officeDocument/2006/relationships/customXml" Target="../ink/ink404.xml"/><Relationship Id="rId105" Type="http://schemas.openxmlformats.org/officeDocument/2006/relationships/image" Target="../media/image402.png"/><Relationship Id="rId126" Type="http://schemas.openxmlformats.org/officeDocument/2006/relationships/customXml" Target="../ink/ink417.xml"/><Relationship Id="rId8" Type="http://schemas.openxmlformats.org/officeDocument/2006/relationships/image" Target="../media/image356.png"/><Relationship Id="rId51" Type="http://schemas.openxmlformats.org/officeDocument/2006/relationships/image" Target="../media/image377.png"/><Relationship Id="rId72" Type="http://schemas.openxmlformats.org/officeDocument/2006/relationships/customXml" Target="../ink/ink390.xml"/><Relationship Id="rId93" Type="http://schemas.openxmlformats.org/officeDocument/2006/relationships/image" Target="../media/image396.png"/><Relationship Id="rId98" Type="http://schemas.openxmlformats.org/officeDocument/2006/relationships/customXml" Target="../ink/ink403.xml"/><Relationship Id="rId121" Type="http://schemas.openxmlformats.org/officeDocument/2006/relationships/image" Target="../media/image410.png"/><Relationship Id="rId3" Type="http://schemas.openxmlformats.org/officeDocument/2006/relationships/customXml" Target="../ink/ink354.xml"/><Relationship Id="rId25" Type="http://schemas.openxmlformats.org/officeDocument/2006/relationships/customXml" Target="../ink/ink365.xml"/><Relationship Id="rId46" Type="http://schemas.openxmlformats.org/officeDocument/2006/relationships/customXml" Target="../ink/ink376.xml"/><Relationship Id="rId67" Type="http://schemas.openxmlformats.org/officeDocument/2006/relationships/image" Target="../media/image384.png"/><Relationship Id="rId116" Type="http://schemas.openxmlformats.org/officeDocument/2006/relationships/customXml" Target="../ink/ink412.xml"/><Relationship Id="rId137" Type="http://schemas.openxmlformats.org/officeDocument/2006/relationships/customXml" Target="../ink/ink423.xml"/><Relationship Id="rId20" Type="http://schemas.openxmlformats.org/officeDocument/2006/relationships/image" Target="../media/image362.png"/><Relationship Id="rId41" Type="http://schemas.openxmlformats.org/officeDocument/2006/relationships/customXml" Target="../ink/ink373.xml"/><Relationship Id="rId62" Type="http://schemas.openxmlformats.org/officeDocument/2006/relationships/customXml" Target="../ink/ink385.xml"/><Relationship Id="rId83" Type="http://schemas.openxmlformats.org/officeDocument/2006/relationships/image" Target="../media/image392.png"/><Relationship Id="rId88" Type="http://schemas.openxmlformats.org/officeDocument/2006/relationships/customXml" Target="../ink/ink398.xml"/><Relationship Id="rId111" Type="http://schemas.openxmlformats.org/officeDocument/2006/relationships/image" Target="../media/image405.png"/><Relationship Id="rId132" Type="http://schemas.openxmlformats.org/officeDocument/2006/relationships/image" Target="../media/image415.png"/><Relationship Id="rId15" Type="http://schemas.openxmlformats.org/officeDocument/2006/relationships/customXml" Target="../ink/ink360.xml"/><Relationship Id="rId36" Type="http://schemas.openxmlformats.org/officeDocument/2006/relationships/image" Target="../media/image370.png"/><Relationship Id="rId57" Type="http://schemas.openxmlformats.org/officeDocument/2006/relationships/image" Target="../media/image379.png"/><Relationship Id="rId106" Type="http://schemas.openxmlformats.org/officeDocument/2006/relationships/customXml" Target="../ink/ink407.xml"/><Relationship Id="rId127" Type="http://schemas.openxmlformats.org/officeDocument/2006/relationships/customXml" Target="../ink/ink418.xml"/><Relationship Id="rId10" Type="http://schemas.openxmlformats.org/officeDocument/2006/relationships/image" Target="../media/image357.png"/><Relationship Id="rId31" Type="http://schemas.openxmlformats.org/officeDocument/2006/relationships/customXml" Target="../ink/ink368.xml"/><Relationship Id="rId52" Type="http://schemas.openxmlformats.org/officeDocument/2006/relationships/customXml" Target="../ink/ink379.xml"/><Relationship Id="rId73" Type="http://schemas.openxmlformats.org/officeDocument/2006/relationships/image" Target="../media/image387.png"/><Relationship Id="rId78" Type="http://schemas.openxmlformats.org/officeDocument/2006/relationships/customXml" Target="../ink/ink393.xml"/><Relationship Id="rId94" Type="http://schemas.openxmlformats.org/officeDocument/2006/relationships/customXml" Target="../ink/ink401.xml"/><Relationship Id="rId99" Type="http://schemas.openxmlformats.org/officeDocument/2006/relationships/image" Target="../media/image399.png"/><Relationship Id="rId101" Type="http://schemas.openxmlformats.org/officeDocument/2006/relationships/image" Target="../media/image400.png"/><Relationship Id="rId122" Type="http://schemas.openxmlformats.org/officeDocument/2006/relationships/customXml" Target="../ink/ink415.xml"/><Relationship Id="rId4" Type="http://schemas.openxmlformats.org/officeDocument/2006/relationships/image" Target="../media/image354.png"/><Relationship Id="rId9" Type="http://schemas.openxmlformats.org/officeDocument/2006/relationships/customXml" Target="../ink/ink357.xml"/><Relationship Id="rId26" Type="http://schemas.openxmlformats.org/officeDocument/2006/relationships/image" Target="../media/image365.png"/><Relationship Id="rId47" Type="http://schemas.openxmlformats.org/officeDocument/2006/relationships/image" Target="../media/image375.png"/><Relationship Id="rId68" Type="http://schemas.openxmlformats.org/officeDocument/2006/relationships/customXml" Target="../ink/ink388.xml"/><Relationship Id="rId89" Type="http://schemas.openxmlformats.org/officeDocument/2006/relationships/image" Target="../media/image394.png"/><Relationship Id="rId112" Type="http://schemas.openxmlformats.org/officeDocument/2006/relationships/customXml" Target="../ink/ink410.xml"/><Relationship Id="rId133" Type="http://schemas.openxmlformats.org/officeDocument/2006/relationships/customXml" Target="../ink/ink421.xml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customXml" Target="../ink/ink6.xml"/><Relationship Id="rId18" Type="http://schemas.openxmlformats.org/officeDocument/2006/relationships/image" Target="../media/image11.png"/><Relationship Id="rId26" Type="http://schemas.openxmlformats.org/officeDocument/2006/relationships/image" Target="../media/image15.png"/><Relationship Id="rId39" Type="http://schemas.openxmlformats.org/officeDocument/2006/relationships/image" Target="../media/image21.png"/><Relationship Id="rId21" Type="http://schemas.openxmlformats.org/officeDocument/2006/relationships/customXml" Target="../ink/ink10.xml"/><Relationship Id="rId34" Type="http://schemas.openxmlformats.org/officeDocument/2006/relationships/customXml" Target="../ink/ink17.xml"/><Relationship Id="rId42" Type="http://schemas.openxmlformats.org/officeDocument/2006/relationships/customXml" Target="../ink/ink21.xml"/><Relationship Id="rId47" Type="http://schemas.openxmlformats.org/officeDocument/2006/relationships/image" Target="../media/image25.png"/><Relationship Id="rId7" Type="http://schemas.openxmlformats.org/officeDocument/2006/relationships/customXml" Target="../ink/ink3.xml"/><Relationship Id="rId2" Type="http://schemas.openxmlformats.org/officeDocument/2006/relationships/image" Target="../media/image3.jpeg"/><Relationship Id="rId16" Type="http://schemas.openxmlformats.org/officeDocument/2006/relationships/image" Target="../media/image10.png"/><Relationship Id="rId29" Type="http://schemas.openxmlformats.org/officeDocument/2006/relationships/customXml" Target="../ink/ink14.xml"/><Relationship Id="rId11" Type="http://schemas.openxmlformats.org/officeDocument/2006/relationships/customXml" Target="../ink/ink5.xml"/><Relationship Id="rId24" Type="http://schemas.openxmlformats.org/officeDocument/2006/relationships/image" Target="../media/image14.png"/><Relationship Id="rId32" Type="http://schemas.openxmlformats.org/officeDocument/2006/relationships/customXml" Target="../ink/ink16.xml"/><Relationship Id="rId37" Type="http://schemas.openxmlformats.org/officeDocument/2006/relationships/image" Target="../media/image20.png"/><Relationship Id="rId40" Type="http://schemas.openxmlformats.org/officeDocument/2006/relationships/customXml" Target="../ink/ink20.xml"/><Relationship Id="rId45" Type="http://schemas.openxmlformats.org/officeDocument/2006/relationships/image" Target="../media/image24.png"/><Relationship Id="rId5" Type="http://schemas.openxmlformats.org/officeDocument/2006/relationships/customXml" Target="../ink/ink2.xml"/><Relationship Id="rId15" Type="http://schemas.openxmlformats.org/officeDocument/2006/relationships/customXml" Target="../ink/ink7.xml"/><Relationship Id="rId23" Type="http://schemas.openxmlformats.org/officeDocument/2006/relationships/customXml" Target="../ink/ink11.xml"/><Relationship Id="rId28" Type="http://schemas.openxmlformats.org/officeDocument/2006/relationships/image" Target="../media/image16.png"/><Relationship Id="rId36" Type="http://schemas.openxmlformats.org/officeDocument/2006/relationships/customXml" Target="../ink/ink18.xml"/><Relationship Id="rId49" Type="http://schemas.openxmlformats.org/officeDocument/2006/relationships/image" Target="../media/image26.png"/><Relationship Id="rId10" Type="http://schemas.openxmlformats.org/officeDocument/2006/relationships/image" Target="../media/image7.png"/><Relationship Id="rId19" Type="http://schemas.openxmlformats.org/officeDocument/2006/relationships/customXml" Target="../ink/ink9.xml"/><Relationship Id="rId31" Type="http://schemas.openxmlformats.org/officeDocument/2006/relationships/customXml" Target="../ink/ink15.xml"/><Relationship Id="rId44" Type="http://schemas.openxmlformats.org/officeDocument/2006/relationships/customXml" Target="../ink/ink22.xml"/><Relationship Id="rId4" Type="http://schemas.openxmlformats.org/officeDocument/2006/relationships/image" Target="../media/image4.png"/><Relationship Id="rId9" Type="http://schemas.openxmlformats.org/officeDocument/2006/relationships/customXml" Target="../ink/ink4.xml"/><Relationship Id="rId14" Type="http://schemas.openxmlformats.org/officeDocument/2006/relationships/image" Target="../media/image9.png"/><Relationship Id="rId22" Type="http://schemas.openxmlformats.org/officeDocument/2006/relationships/image" Target="../media/image13.png"/><Relationship Id="rId27" Type="http://schemas.openxmlformats.org/officeDocument/2006/relationships/customXml" Target="../ink/ink13.xml"/><Relationship Id="rId30" Type="http://schemas.openxmlformats.org/officeDocument/2006/relationships/image" Target="../media/image17.png"/><Relationship Id="rId35" Type="http://schemas.openxmlformats.org/officeDocument/2006/relationships/image" Target="../media/image19.png"/><Relationship Id="rId43" Type="http://schemas.openxmlformats.org/officeDocument/2006/relationships/image" Target="../media/image23.png"/><Relationship Id="rId48" Type="http://schemas.openxmlformats.org/officeDocument/2006/relationships/customXml" Target="../ink/ink24.xml"/><Relationship Id="rId8" Type="http://schemas.openxmlformats.org/officeDocument/2006/relationships/image" Target="../media/image6.png"/><Relationship Id="rId3" Type="http://schemas.openxmlformats.org/officeDocument/2006/relationships/customXml" Target="../ink/ink1.xml"/><Relationship Id="rId12" Type="http://schemas.openxmlformats.org/officeDocument/2006/relationships/image" Target="../media/image8.png"/><Relationship Id="rId17" Type="http://schemas.openxmlformats.org/officeDocument/2006/relationships/customXml" Target="../ink/ink8.xml"/><Relationship Id="rId25" Type="http://schemas.openxmlformats.org/officeDocument/2006/relationships/customXml" Target="../ink/ink12.xml"/><Relationship Id="rId33" Type="http://schemas.openxmlformats.org/officeDocument/2006/relationships/image" Target="../media/image18.png"/><Relationship Id="rId38" Type="http://schemas.openxmlformats.org/officeDocument/2006/relationships/customXml" Target="../ink/ink19.xml"/><Relationship Id="rId46" Type="http://schemas.openxmlformats.org/officeDocument/2006/relationships/customXml" Target="../ink/ink23.xml"/><Relationship Id="rId20" Type="http://schemas.openxmlformats.org/officeDocument/2006/relationships/image" Target="../media/image12.png"/><Relationship Id="rId41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9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0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1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2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3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4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5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6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7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8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9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0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1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2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3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4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5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6.jpe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7.jpe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8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9.jpe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0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customXml" Target="../ink/ink30.xml"/><Relationship Id="rId18" Type="http://schemas.openxmlformats.org/officeDocument/2006/relationships/image" Target="../media/image37.png"/><Relationship Id="rId26" Type="http://schemas.openxmlformats.org/officeDocument/2006/relationships/image" Target="../media/image41.png"/><Relationship Id="rId3" Type="http://schemas.openxmlformats.org/officeDocument/2006/relationships/customXml" Target="../ink/ink25.xml"/><Relationship Id="rId21" Type="http://schemas.openxmlformats.org/officeDocument/2006/relationships/customXml" Target="../ink/ink34.xml"/><Relationship Id="rId7" Type="http://schemas.openxmlformats.org/officeDocument/2006/relationships/customXml" Target="../ink/ink27.xml"/><Relationship Id="rId12" Type="http://schemas.openxmlformats.org/officeDocument/2006/relationships/image" Target="../media/image34.png"/><Relationship Id="rId17" Type="http://schemas.openxmlformats.org/officeDocument/2006/relationships/customXml" Target="../ink/ink32.xml"/><Relationship Id="rId25" Type="http://schemas.openxmlformats.org/officeDocument/2006/relationships/customXml" Target="../ink/ink36.xml"/><Relationship Id="rId2" Type="http://schemas.openxmlformats.org/officeDocument/2006/relationships/image" Target="../media/image6.jpeg"/><Relationship Id="rId16" Type="http://schemas.openxmlformats.org/officeDocument/2006/relationships/image" Target="../media/image36.png"/><Relationship Id="rId20" Type="http://schemas.openxmlformats.org/officeDocument/2006/relationships/image" Target="../media/image38.png"/><Relationship Id="rId29" Type="http://schemas.openxmlformats.org/officeDocument/2006/relationships/customXml" Target="../ink/ink3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11" Type="http://schemas.openxmlformats.org/officeDocument/2006/relationships/customXml" Target="../ink/ink29.xml"/><Relationship Id="rId24" Type="http://schemas.openxmlformats.org/officeDocument/2006/relationships/image" Target="../media/image40.png"/><Relationship Id="rId32" Type="http://schemas.openxmlformats.org/officeDocument/2006/relationships/image" Target="../media/image44.png"/><Relationship Id="rId5" Type="http://schemas.openxmlformats.org/officeDocument/2006/relationships/customXml" Target="../ink/ink26.xml"/><Relationship Id="rId15" Type="http://schemas.openxmlformats.org/officeDocument/2006/relationships/customXml" Target="../ink/ink31.xml"/><Relationship Id="rId23" Type="http://schemas.openxmlformats.org/officeDocument/2006/relationships/customXml" Target="../ink/ink35.xml"/><Relationship Id="rId28" Type="http://schemas.openxmlformats.org/officeDocument/2006/relationships/image" Target="../media/image42.png"/><Relationship Id="rId10" Type="http://schemas.openxmlformats.org/officeDocument/2006/relationships/image" Target="../media/image33.png"/><Relationship Id="rId19" Type="http://schemas.openxmlformats.org/officeDocument/2006/relationships/customXml" Target="../ink/ink33.xml"/><Relationship Id="rId31" Type="http://schemas.openxmlformats.org/officeDocument/2006/relationships/customXml" Target="../ink/ink39.xml"/><Relationship Id="rId4" Type="http://schemas.openxmlformats.org/officeDocument/2006/relationships/image" Target="../media/image30.png"/><Relationship Id="rId9" Type="http://schemas.openxmlformats.org/officeDocument/2006/relationships/customXml" Target="../ink/ink28.xml"/><Relationship Id="rId14" Type="http://schemas.openxmlformats.org/officeDocument/2006/relationships/image" Target="../media/image35.png"/><Relationship Id="rId22" Type="http://schemas.openxmlformats.org/officeDocument/2006/relationships/image" Target="../media/image39.png"/><Relationship Id="rId27" Type="http://schemas.openxmlformats.org/officeDocument/2006/relationships/customXml" Target="../ink/ink37.xml"/><Relationship Id="rId30" Type="http://schemas.openxmlformats.org/officeDocument/2006/relationships/image" Target="../media/image43.png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customXml" Target="../ink/ink45.xml"/><Relationship Id="rId18" Type="http://schemas.openxmlformats.org/officeDocument/2006/relationships/image" Target="../media/image53.png"/><Relationship Id="rId26" Type="http://schemas.openxmlformats.org/officeDocument/2006/relationships/image" Target="../media/image57.png"/><Relationship Id="rId39" Type="http://schemas.openxmlformats.org/officeDocument/2006/relationships/customXml" Target="../ink/ink58.xml"/><Relationship Id="rId21" Type="http://schemas.openxmlformats.org/officeDocument/2006/relationships/customXml" Target="../ink/ink49.xml"/><Relationship Id="rId34" Type="http://schemas.openxmlformats.org/officeDocument/2006/relationships/image" Target="../media/image61.png"/><Relationship Id="rId42" Type="http://schemas.openxmlformats.org/officeDocument/2006/relationships/image" Target="../media/image65.png"/><Relationship Id="rId7" Type="http://schemas.openxmlformats.org/officeDocument/2006/relationships/customXml" Target="../ink/ink42.xml"/><Relationship Id="rId2" Type="http://schemas.openxmlformats.org/officeDocument/2006/relationships/image" Target="../media/image7.jpeg"/><Relationship Id="rId16" Type="http://schemas.openxmlformats.org/officeDocument/2006/relationships/image" Target="../media/image52.png"/><Relationship Id="rId20" Type="http://schemas.openxmlformats.org/officeDocument/2006/relationships/image" Target="../media/image54.png"/><Relationship Id="rId29" Type="http://schemas.openxmlformats.org/officeDocument/2006/relationships/customXml" Target="../ink/ink53.xml"/><Relationship Id="rId41" Type="http://schemas.openxmlformats.org/officeDocument/2006/relationships/customXml" Target="../ink/ink5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11" Type="http://schemas.openxmlformats.org/officeDocument/2006/relationships/customXml" Target="../ink/ink44.xml"/><Relationship Id="rId24" Type="http://schemas.openxmlformats.org/officeDocument/2006/relationships/image" Target="../media/image56.png"/><Relationship Id="rId32" Type="http://schemas.openxmlformats.org/officeDocument/2006/relationships/image" Target="../media/image60.png"/><Relationship Id="rId37" Type="http://schemas.openxmlformats.org/officeDocument/2006/relationships/customXml" Target="../ink/ink57.xml"/><Relationship Id="rId40" Type="http://schemas.openxmlformats.org/officeDocument/2006/relationships/image" Target="../media/image64.png"/><Relationship Id="rId5" Type="http://schemas.openxmlformats.org/officeDocument/2006/relationships/customXml" Target="../ink/ink41.xml"/><Relationship Id="rId15" Type="http://schemas.openxmlformats.org/officeDocument/2006/relationships/customXml" Target="../ink/ink46.xml"/><Relationship Id="rId23" Type="http://schemas.openxmlformats.org/officeDocument/2006/relationships/customXml" Target="../ink/ink50.xml"/><Relationship Id="rId28" Type="http://schemas.openxmlformats.org/officeDocument/2006/relationships/image" Target="../media/image58.png"/><Relationship Id="rId36" Type="http://schemas.openxmlformats.org/officeDocument/2006/relationships/image" Target="../media/image62.png"/><Relationship Id="rId10" Type="http://schemas.openxmlformats.org/officeDocument/2006/relationships/image" Target="../media/image49.png"/><Relationship Id="rId19" Type="http://schemas.openxmlformats.org/officeDocument/2006/relationships/customXml" Target="../ink/ink48.xml"/><Relationship Id="rId31" Type="http://schemas.openxmlformats.org/officeDocument/2006/relationships/customXml" Target="../ink/ink54.xml"/><Relationship Id="rId4" Type="http://schemas.openxmlformats.org/officeDocument/2006/relationships/image" Target="../media/image46.png"/><Relationship Id="rId9" Type="http://schemas.openxmlformats.org/officeDocument/2006/relationships/customXml" Target="../ink/ink43.xml"/><Relationship Id="rId14" Type="http://schemas.openxmlformats.org/officeDocument/2006/relationships/image" Target="../media/image51.png"/><Relationship Id="rId22" Type="http://schemas.openxmlformats.org/officeDocument/2006/relationships/image" Target="../media/image55.png"/><Relationship Id="rId27" Type="http://schemas.openxmlformats.org/officeDocument/2006/relationships/customXml" Target="../ink/ink52.xml"/><Relationship Id="rId30" Type="http://schemas.openxmlformats.org/officeDocument/2006/relationships/image" Target="../media/image59.png"/><Relationship Id="rId35" Type="http://schemas.openxmlformats.org/officeDocument/2006/relationships/customXml" Target="../ink/ink56.xml"/><Relationship Id="rId8" Type="http://schemas.openxmlformats.org/officeDocument/2006/relationships/image" Target="../media/image48.png"/><Relationship Id="rId3" Type="http://schemas.openxmlformats.org/officeDocument/2006/relationships/customXml" Target="../ink/ink40.xml"/><Relationship Id="rId12" Type="http://schemas.openxmlformats.org/officeDocument/2006/relationships/image" Target="../media/image50.png"/><Relationship Id="rId17" Type="http://schemas.openxmlformats.org/officeDocument/2006/relationships/customXml" Target="../ink/ink47.xml"/><Relationship Id="rId25" Type="http://schemas.openxmlformats.org/officeDocument/2006/relationships/customXml" Target="../ink/ink51.xml"/><Relationship Id="rId33" Type="http://schemas.openxmlformats.org/officeDocument/2006/relationships/customXml" Target="../ink/ink55.xml"/><Relationship Id="rId38" Type="http://schemas.openxmlformats.org/officeDocument/2006/relationships/image" Target="../media/image63.png"/></Relationships>
</file>

<file path=ppt/slides/_rels/slide8.xml.rels><?xml version="1.0" encoding="UTF-8" standalone="yes"?>
<Relationships xmlns="http://schemas.openxmlformats.org/package/2006/relationships"><Relationship Id="rId26" Type="http://schemas.openxmlformats.org/officeDocument/2006/relationships/image" Target="../media/image78.png"/><Relationship Id="rId21" Type="http://schemas.openxmlformats.org/officeDocument/2006/relationships/customXml" Target="../ink/ink69.xml"/><Relationship Id="rId42" Type="http://schemas.openxmlformats.org/officeDocument/2006/relationships/image" Target="../media/image86.png"/><Relationship Id="rId47" Type="http://schemas.openxmlformats.org/officeDocument/2006/relationships/customXml" Target="../ink/ink82.xml"/><Relationship Id="rId63" Type="http://schemas.openxmlformats.org/officeDocument/2006/relationships/image" Target="../media/image96.png"/><Relationship Id="rId68" Type="http://schemas.openxmlformats.org/officeDocument/2006/relationships/customXml" Target="../ink/ink93.xml"/><Relationship Id="rId84" Type="http://schemas.openxmlformats.org/officeDocument/2006/relationships/customXml" Target="../ink/ink101.xml"/><Relationship Id="rId16" Type="http://schemas.openxmlformats.org/officeDocument/2006/relationships/image" Target="../media/image73.png"/><Relationship Id="rId11" Type="http://schemas.openxmlformats.org/officeDocument/2006/relationships/customXml" Target="../ink/ink64.xml"/><Relationship Id="rId32" Type="http://schemas.openxmlformats.org/officeDocument/2006/relationships/image" Target="../media/image81.png"/><Relationship Id="rId37" Type="http://schemas.openxmlformats.org/officeDocument/2006/relationships/customXml" Target="../ink/ink77.xml"/><Relationship Id="rId53" Type="http://schemas.openxmlformats.org/officeDocument/2006/relationships/customXml" Target="../ink/ink85.xml"/><Relationship Id="rId58" Type="http://schemas.openxmlformats.org/officeDocument/2006/relationships/image" Target="../media/image94.png"/><Relationship Id="rId74" Type="http://schemas.openxmlformats.org/officeDocument/2006/relationships/customXml" Target="../ink/ink96.xml"/><Relationship Id="rId79" Type="http://schemas.openxmlformats.org/officeDocument/2006/relationships/image" Target="../media/image104.png"/><Relationship Id="rId5" Type="http://schemas.openxmlformats.org/officeDocument/2006/relationships/customXml" Target="../ink/ink61.xml"/><Relationship Id="rId19" Type="http://schemas.openxmlformats.org/officeDocument/2006/relationships/customXml" Target="../ink/ink68.xml"/><Relationship Id="rId14" Type="http://schemas.openxmlformats.org/officeDocument/2006/relationships/image" Target="../media/image72.png"/><Relationship Id="rId22" Type="http://schemas.openxmlformats.org/officeDocument/2006/relationships/image" Target="../media/image76.png"/><Relationship Id="rId27" Type="http://schemas.openxmlformats.org/officeDocument/2006/relationships/customXml" Target="../ink/ink72.xml"/><Relationship Id="rId30" Type="http://schemas.openxmlformats.org/officeDocument/2006/relationships/image" Target="../media/image80.png"/><Relationship Id="rId35" Type="http://schemas.openxmlformats.org/officeDocument/2006/relationships/customXml" Target="../ink/ink76.xml"/><Relationship Id="rId43" Type="http://schemas.openxmlformats.org/officeDocument/2006/relationships/customXml" Target="../ink/ink80.xml"/><Relationship Id="rId48" Type="http://schemas.openxmlformats.org/officeDocument/2006/relationships/image" Target="../media/image89.png"/><Relationship Id="rId56" Type="http://schemas.openxmlformats.org/officeDocument/2006/relationships/image" Target="../media/image93.png"/><Relationship Id="rId64" Type="http://schemas.openxmlformats.org/officeDocument/2006/relationships/customXml" Target="../ink/ink91.xml"/><Relationship Id="rId69" Type="http://schemas.openxmlformats.org/officeDocument/2006/relationships/image" Target="../media/image99.png"/><Relationship Id="rId77" Type="http://schemas.openxmlformats.org/officeDocument/2006/relationships/image" Target="../media/image103.png"/><Relationship Id="rId8" Type="http://schemas.openxmlformats.org/officeDocument/2006/relationships/image" Target="../media/image69.png"/><Relationship Id="rId51" Type="http://schemas.openxmlformats.org/officeDocument/2006/relationships/customXml" Target="../ink/ink84.xml"/><Relationship Id="rId72" Type="http://schemas.openxmlformats.org/officeDocument/2006/relationships/customXml" Target="../ink/ink95.xml"/><Relationship Id="rId80" Type="http://schemas.openxmlformats.org/officeDocument/2006/relationships/customXml" Target="../ink/ink99.xml"/><Relationship Id="rId85" Type="http://schemas.openxmlformats.org/officeDocument/2006/relationships/image" Target="../media/image107.png"/><Relationship Id="rId3" Type="http://schemas.openxmlformats.org/officeDocument/2006/relationships/customXml" Target="../ink/ink60.xml"/><Relationship Id="rId12" Type="http://schemas.openxmlformats.org/officeDocument/2006/relationships/image" Target="../media/image71.png"/><Relationship Id="rId17" Type="http://schemas.openxmlformats.org/officeDocument/2006/relationships/customXml" Target="../ink/ink67.xml"/><Relationship Id="rId25" Type="http://schemas.openxmlformats.org/officeDocument/2006/relationships/customXml" Target="../ink/ink71.xml"/><Relationship Id="rId33" Type="http://schemas.openxmlformats.org/officeDocument/2006/relationships/customXml" Target="../ink/ink75.xml"/><Relationship Id="rId38" Type="http://schemas.openxmlformats.org/officeDocument/2006/relationships/image" Target="../media/image84.png"/><Relationship Id="rId46" Type="http://schemas.openxmlformats.org/officeDocument/2006/relationships/image" Target="../media/image88.png"/><Relationship Id="rId59" Type="http://schemas.openxmlformats.org/officeDocument/2006/relationships/customXml" Target="../ink/ink88.xml"/><Relationship Id="rId67" Type="http://schemas.openxmlformats.org/officeDocument/2006/relationships/image" Target="../media/image98.png"/><Relationship Id="rId20" Type="http://schemas.openxmlformats.org/officeDocument/2006/relationships/image" Target="../media/image75.png"/><Relationship Id="rId41" Type="http://schemas.openxmlformats.org/officeDocument/2006/relationships/customXml" Target="../ink/ink79.xml"/><Relationship Id="rId54" Type="http://schemas.openxmlformats.org/officeDocument/2006/relationships/image" Target="../media/image92.png"/><Relationship Id="rId62" Type="http://schemas.openxmlformats.org/officeDocument/2006/relationships/customXml" Target="../ink/ink90.xml"/><Relationship Id="rId70" Type="http://schemas.openxmlformats.org/officeDocument/2006/relationships/customXml" Target="../ink/ink94.xml"/><Relationship Id="rId75" Type="http://schemas.openxmlformats.org/officeDocument/2006/relationships/image" Target="../media/image102.png"/><Relationship Id="rId83" Type="http://schemas.openxmlformats.org/officeDocument/2006/relationships/image" Target="../media/image10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8.png"/><Relationship Id="rId15" Type="http://schemas.openxmlformats.org/officeDocument/2006/relationships/customXml" Target="../ink/ink66.xml"/><Relationship Id="rId23" Type="http://schemas.openxmlformats.org/officeDocument/2006/relationships/customXml" Target="../ink/ink70.xml"/><Relationship Id="rId28" Type="http://schemas.openxmlformats.org/officeDocument/2006/relationships/image" Target="../media/image79.png"/><Relationship Id="rId36" Type="http://schemas.openxmlformats.org/officeDocument/2006/relationships/image" Target="../media/image83.png"/><Relationship Id="rId49" Type="http://schemas.openxmlformats.org/officeDocument/2006/relationships/customXml" Target="../ink/ink83.xml"/><Relationship Id="rId57" Type="http://schemas.openxmlformats.org/officeDocument/2006/relationships/customXml" Target="../ink/ink87.xml"/><Relationship Id="rId10" Type="http://schemas.openxmlformats.org/officeDocument/2006/relationships/image" Target="../media/image70.png"/><Relationship Id="rId31" Type="http://schemas.openxmlformats.org/officeDocument/2006/relationships/customXml" Target="../ink/ink74.xml"/><Relationship Id="rId44" Type="http://schemas.openxmlformats.org/officeDocument/2006/relationships/image" Target="../media/image87.png"/><Relationship Id="rId52" Type="http://schemas.openxmlformats.org/officeDocument/2006/relationships/image" Target="../media/image91.png"/><Relationship Id="rId60" Type="http://schemas.openxmlformats.org/officeDocument/2006/relationships/customXml" Target="../ink/ink89.xml"/><Relationship Id="rId65" Type="http://schemas.openxmlformats.org/officeDocument/2006/relationships/image" Target="../media/image97.png"/><Relationship Id="rId73" Type="http://schemas.openxmlformats.org/officeDocument/2006/relationships/image" Target="../media/image101.png"/><Relationship Id="rId78" Type="http://schemas.openxmlformats.org/officeDocument/2006/relationships/customXml" Target="../ink/ink98.xml"/><Relationship Id="rId81" Type="http://schemas.openxmlformats.org/officeDocument/2006/relationships/image" Target="../media/image105.png"/><Relationship Id="rId4" Type="http://schemas.openxmlformats.org/officeDocument/2006/relationships/image" Target="../media/image67.png"/><Relationship Id="rId9" Type="http://schemas.openxmlformats.org/officeDocument/2006/relationships/customXml" Target="../ink/ink63.xml"/><Relationship Id="rId13" Type="http://schemas.openxmlformats.org/officeDocument/2006/relationships/customXml" Target="../ink/ink65.xml"/><Relationship Id="rId18" Type="http://schemas.openxmlformats.org/officeDocument/2006/relationships/image" Target="../media/image74.png"/><Relationship Id="rId39" Type="http://schemas.openxmlformats.org/officeDocument/2006/relationships/customXml" Target="../ink/ink78.xml"/><Relationship Id="rId34" Type="http://schemas.openxmlformats.org/officeDocument/2006/relationships/image" Target="../media/image82.png"/><Relationship Id="rId50" Type="http://schemas.openxmlformats.org/officeDocument/2006/relationships/image" Target="../media/image90.png"/><Relationship Id="rId55" Type="http://schemas.openxmlformats.org/officeDocument/2006/relationships/customXml" Target="../ink/ink86.xml"/><Relationship Id="rId76" Type="http://schemas.openxmlformats.org/officeDocument/2006/relationships/customXml" Target="../ink/ink97.xml"/><Relationship Id="rId7" Type="http://schemas.openxmlformats.org/officeDocument/2006/relationships/customXml" Target="../ink/ink62.xml"/><Relationship Id="rId71" Type="http://schemas.openxmlformats.org/officeDocument/2006/relationships/image" Target="../media/image100.png"/><Relationship Id="rId2" Type="http://schemas.openxmlformats.org/officeDocument/2006/relationships/image" Target="../media/image8.jpeg"/><Relationship Id="rId29" Type="http://schemas.openxmlformats.org/officeDocument/2006/relationships/customXml" Target="../ink/ink73.xml"/><Relationship Id="rId24" Type="http://schemas.openxmlformats.org/officeDocument/2006/relationships/image" Target="../media/image77.png"/><Relationship Id="rId40" Type="http://schemas.openxmlformats.org/officeDocument/2006/relationships/image" Target="../media/image85.png"/><Relationship Id="rId45" Type="http://schemas.openxmlformats.org/officeDocument/2006/relationships/customXml" Target="../ink/ink81.xml"/><Relationship Id="rId66" Type="http://schemas.openxmlformats.org/officeDocument/2006/relationships/customXml" Target="../ink/ink92.xml"/><Relationship Id="rId61" Type="http://schemas.openxmlformats.org/officeDocument/2006/relationships/image" Target="../media/image95.png"/><Relationship Id="rId82" Type="http://schemas.openxmlformats.org/officeDocument/2006/relationships/customXml" Target="../ink/ink10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ustomXml" Target="../ink/ink102.xml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sz="3200" b="1">
                <a:solidFill>
                  <a:srgbClr val="FF0066"/>
                </a:solidFill>
                <a:latin typeface="Lucida Sans Unicode" pitchFamily="34" charset="0"/>
              </a:rPr>
              <a:t>Game Programming with DirectX</a:t>
            </a:r>
            <a:endParaRPr lang="en-US" altLang="ko-KR" sz="3200" b="1" dirty="0">
              <a:solidFill>
                <a:srgbClr val="FF0066"/>
              </a:solidFill>
              <a:latin typeface="Lucida Sans Unicode" pitchFamily="34" charset="0"/>
            </a:endParaRP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3245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DD99F10F-E816-4FB5-A57C-F3FF9292CC70}"/>
                  </a:ext>
                </a:extLst>
              </p14:cNvPr>
              <p14:cNvContentPartPr/>
              <p14:nvPr/>
            </p14:nvContentPartPr>
            <p14:xfrm>
              <a:off x="2196483" y="1348305"/>
              <a:ext cx="4667040" cy="104040"/>
            </p14:xfrm>
          </p:contentPart>
        </mc:Choice>
        <mc:Fallback xmlns=""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DD99F10F-E816-4FB5-A57C-F3FF9292CC7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87843" y="1339305"/>
                <a:ext cx="4684680" cy="12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81B4DA64-FF7A-43AF-BA21-AF3CE26E0B86}"/>
                  </a:ext>
                </a:extLst>
              </p14:cNvPr>
              <p14:cNvContentPartPr/>
              <p14:nvPr/>
            </p14:nvContentPartPr>
            <p14:xfrm>
              <a:off x="5798283" y="1593825"/>
              <a:ext cx="824040" cy="90360"/>
            </p14:xfrm>
          </p:contentPart>
        </mc:Choice>
        <mc:Fallback xmlns=""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81B4DA64-FF7A-43AF-BA21-AF3CE26E0B8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789643" y="1585185"/>
                <a:ext cx="841680" cy="10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E373E773-2DF3-4722-AC96-75B543AF720B}"/>
                  </a:ext>
                </a:extLst>
              </p14:cNvPr>
              <p14:cNvContentPartPr/>
              <p14:nvPr/>
            </p14:nvContentPartPr>
            <p14:xfrm>
              <a:off x="1527243" y="1827465"/>
              <a:ext cx="1645200" cy="68040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E373E773-2DF3-4722-AC96-75B543AF720B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518243" y="1818825"/>
                <a:ext cx="1662840" cy="8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" name="잉크 7">
                <a:extLst>
                  <a:ext uri="{FF2B5EF4-FFF2-40B4-BE49-F238E27FC236}">
                    <a16:creationId xmlns:a16="http://schemas.microsoft.com/office/drawing/2014/main" id="{E77F8AFC-85FE-407E-A4ED-A5DC02551304}"/>
                  </a:ext>
                </a:extLst>
              </p14:cNvPr>
              <p14:cNvContentPartPr/>
              <p14:nvPr/>
            </p14:nvContentPartPr>
            <p14:xfrm>
              <a:off x="5753643" y="1839345"/>
              <a:ext cx="400320" cy="46080"/>
            </p14:xfrm>
          </p:contentPart>
        </mc:Choice>
        <mc:Fallback xmlns="">
          <p:pic>
            <p:nvPicPr>
              <p:cNvPr id="8" name="잉크 7">
                <a:extLst>
                  <a:ext uri="{FF2B5EF4-FFF2-40B4-BE49-F238E27FC236}">
                    <a16:creationId xmlns:a16="http://schemas.microsoft.com/office/drawing/2014/main" id="{E77F8AFC-85FE-407E-A4ED-A5DC02551304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745003" y="1830345"/>
                <a:ext cx="417960" cy="63720"/>
              </a:xfrm>
              <a:prstGeom prst="rect">
                <a:avLst/>
              </a:prstGeom>
            </p:spPr>
          </p:pic>
        </mc:Fallback>
      </mc:AlternateContent>
      <p:grpSp>
        <p:nvGrpSpPr>
          <p:cNvPr id="11" name="그룹 10">
            <a:extLst>
              <a:ext uri="{FF2B5EF4-FFF2-40B4-BE49-F238E27FC236}">
                <a16:creationId xmlns:a16="http://schemas.microsoft.com/office/drawing/2014/main" id="{7D75D1C9-1EB6-47D2-B1D9-04953D77C4FA}"/>
              </a:ext>
            </a:extLst>
          </p:cNvPr>
          <p:cNvGrpSpPr/>
          <p:nvPr/>
        </p:nvGrpSpPr>
        <p:grpSpPr>
          <a:xfrm>
            <a:off x="391083" y="1873905"/>
            <a:ext cx="202680" cy="242640"/>
            <a:chOff x="391083" y="1873905"/>
            <a:chExt cx="202680" cy="242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8D3FD4EC-9C2B-4336-980F-23AE07E56C86}"/>
                    </a:ext>
                  </a:extLst>
                </p14:cNvPr>
                <p14:cNvContentPartPr/>
                <p14:nvPr/>
              </p14:nvContentPartPr>
              <p14:xfrm>
                <a:off x="490803" y="1951305"/>
                <a:ext cx="33120" cy="132480"/>
              </p14:xfrm>
            </p:contentPart>
          </mc:Choice>
          <mc:Fallback xmlns=""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8D3FD4EC-9C2B-4336-980F-23AE07E56C86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82163" y="1942305"/>
                  <a:ext cx="5076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2966E0A8-3673-4EA9-AA0E-EDE04EAAA25E}"/>
                    </a:ext>
                  </a:extLst>
                </p14:cNvPr>
                <p14:cNvContentPartPr/>
                <p14:nvPr/>
              </p14:nvContentPartPr>
              <p14:xfrm>
                <a:off x="391083" y="1873905"/>
                <a:ext cx="202680" cy="242640"/>
              </p14:xfrm>
            </p:contentPart>
          </mc:Choice>
          <mc:Fallback xmlns=""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2966E0A8-3673-4EA9-AA0E-EDE04EAAA25E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382443" y="1865265"/>
                  <a:ext cx="220320" cy="260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C262950D-FB2F-4D80-AFE0-F3D4FC992422}"/>
              </a:ext>
            </a:extLst>
          </p:cNvPr>
          <p:cNvGrpSpPr/>
          <p:nvPr/>
        </p:nvGrpSpPr>
        <p:grpSpPr>
          <a:xfrm>
            <a:off x="311163" y="4078905"/>
            <a:ext cx="313200" cy="248040"/>
            <a:chOff x="311163" y="4078905"/>
            <a:chExt cx="313200" cy="248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8C30AC6F-CD5E-4731-AABF-A719CF31316D}"/>
                    </a:ext>
                  </a:extLst>
                </p14:cNvPr>
                <p14:cNvContentPartPr/>
                <p14:nvPr/>
              </p14:nvContentPartPr>
              <p14:xfrm>
                <a:off x="420603" y="4136505"/>
                <a:ext cx="144360" cy="167040"/>
              </p14:xfrm>
            </p:contentPart>
          </mc:Choice>
          <mc:Fallback xmlns=""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8C30AC6F-CD5E-4731-AABF-A719CF31316D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411963" y="4127865"/>
                  <a:ext cx="16200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1F8EC659-87C2-4B4F-A1C5-5872F3DCBB04}"/>
                    </a:ext>
                  </a:extLst>
                </p14:cNvPr>
                <p14:cNvContentPartPr/>
                <p14:nvPr/>
              </p14:nvContentPartPr>
              <p14:xfrm>
                <a:off x="311163" y="4078905"/>
                <a:ext cx="313200" cy="248040"/>
              </p14:xfrm>
            </p:contentPart>
          </mc:Choice>
          <mc:Fallback xmlns=""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1F8EC659-87C2-4B4F-A1C5-5872F3DCBB04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302523" y="4069905"/>
                  <a:ext cx="330840" cy="265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8B4C2088-9D89-48C2-B5ED-D0DE87693BCC}"/>
              </a:ext>
            </a:extLst>
          </p:cNvPr>
          <p:cNvGrpSpPr/>
          <p:nvPr/>
        </p:nvGrpSpPr>
        <p:grpSpPr>
          <a:xfrm>
            <a:off x="5185203" y="2329305"/>
            <a:ext cx="1771920" cy="92880"/>
            <a:chOff x="5185203" y="2329305"/>
            <a:chExt cx="1771920" cy="92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1AF6F094-8B42-40AF-B85E-B89724E217F1}"/>
                    </a:ext>
                  </a:extLst>
                </p14:cNvPr>
                <p14:cNvContentPartPr/>
                <p14:nvPr/>
              </p14:nvContentPartPr>
              <p14:xfrm>
                <a:off x="5185203" y="2329305"/>
                <a:ext cx="571320" cy="35280"/>
              </p14:xfrm>
            </p:contentPart>
          </mc:Choice>
          <mc:Fallback xmlns=""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1AF6F094-8B42-40AF-B85E-B89724E217F1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5176203" y="2320665"/>
                  <a:ext cx="58896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0CB7D987-A48D-4D61-B8AB-B8CA3DA86130}"/>
                    </a:ext>
                  </a:extLst>
                </p14:cNvPr>
                <p14:cNvContentPartPr/>
                <p14:nvPr/>
              </p14:nvContentPartPr>
              <p14:xfrm>
                <a:off x="6188523" y="2385825"/>
                <a:ext cx="768600" cy="36360"/>
              </p14:xfrm>
            </p:contentPart>
          </mc:Choice>
          <mc:Fallback xmlns=""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0CB7D987-A48D-4D61-B8AB-B8CA3DA86130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6179883" y="2376825"/>
                  <a:ext cx="786240" cy="54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8" name="잉크 17">
                <a:extLst>
                  <a:ext uri="{FF2B5EF4-FFF2-40B4-BE49-F238E27FC236}">
                    <a16:creationId xmlns:a16="http://schemas.microsoft.com/office/drawing/2014/main" id="{D50B2AE7-12BF-4FBC-84CA-4A1C497CA831}"/>
                  </a:ext>
                </a:extLst>
              </p14:cNvPr>
              <p14:cNvContentPartPr/>
              <p14:nvPr/>
            </p14:nvContentPartPr>
            <p14:xfrm>
              <a:off x="1226283" y="2300505"/>
              <a:ext cx="393120" cy="29880"/>
            </p14:xfrm>
          </p:contentPart>
        </mc:Choice>
        <mc:Fallback xmlns="">
          <p:pic>
            <p:nvPicPr>
              <p:cNvPr id="18" name="잉크 17">
                <a:extLst>
                  <a:ext uri="{FF2B5EF4-FFF2-40B4-BE49-F238E27FC236}">
                    <a16:creationId xmlns:a16="http://schemas.microsoft.com/office/drawing/2014/main" id="{D50B2AE7-12BF-4FBC-84CA-4A1C497CA831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1217643" y="2291865"/>
                <a:ext cx="410760" cy="4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9" name="잉크 18">
                <a:extLst>
                  <a:ext uri="{FF2B5EF4-FFF2-40B4-BE49-F238E27FC236}">
                    <a16:creationId xmlns:a16="http://schemas.microsoft.com/office/drawing/2014/main" id="{9EF1930C-9B6B-407A-8513-C5D1171D75D9}"/>
                  </a:ext>
                </a:extLst>
              </p14:cNvPr>
              <p14:cNvContentPartPr/>
              <p14:nvPr/>
            </p14:nvContentPartPr>
            <p14:xfrm>
              <a:off x="1181643" y="2619105"/>
              <a:ext cx="2318400" cy="24480"/>
            </p14:xfrm>
          </p:contentPart>
        </mc:Choice>
        <mc:Fallback xmlns="">
          <p:pic>
            <p:nvPicPr>
              <p:cNvPr id="19" name="잉크 18">
                <a:extLst>
                  <a:ext uri="{FF2B5EF4-FFF2-40B4-BE49-F238E27FC236}">
                    <a16:creationId xmlns:a16="http://schemas.microsoft.com/office/drawing/2014/main" id="{9EF1930C-9B6B-407A-8513-C5D1171D75D9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1172643" y="2610465"/>
                <a:ext cx="2336040" cy="42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61955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09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8540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2071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E63AAF64-54C0-4695-A16A-62076D397770}"/>
                  </a:ext>
                </a:extLst>
              </p14:cNvPr>
              <p14:cNvContentPartPr/>
              <p14:nvPr/>
            </p14:nvContentPartPr>
            <p14:xfrm>
              <a:off x="3870123" y="6199665"/>
              <a:ext cx="334080" cy="670320"/>
            </p14:xfrm>
          </p:contentPart>
        </mc:Choice>
        <mc:Fallback xmlns=""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E63AAF64-54C0-4695-A16A-62076D39777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861483" y="6190665"/>
                <a:ext cx="351720" cy="687960"/>
              </a:xfrm>
              <a:prstGeom prst="rect">
                <a:avLst/>
              </a:prstGeom>
            </p:spPr>
          </p:pic>
        </mc:Fallback>
      </mc:AlternateContent>
      <p:grpSp>
        <p:nvGrpSpPr>
          <p:cNvPr id="7" name="그룹 6">
            <a:extLst>
              <a:ext uri="{FF2B5EF4-FFF2-40B4-BE49-F238E27FC236}">
                <a16:creationId xmlns:a16="http://schemas.microsoft.com/office/drawing/2014/main" id="{3329A5CC-4A03-48C3-A21B-C0C504480A55}"/>
              </a:ext>
            </a:extLst>
          </p:cNvPr>
          <p:cNvGrpSpPr/>
          <p:nvPr/>
        </p:nvGrpSpPr>
        <p:grpSpPr>
          <a:xfrm>
            <a:off x="1526883" y="5996985"/>
            <a:ext cx="538920" cy="718920"/>
            <a:chOff x="1526883" y="5996985"/>
            <a:chExt cx="538920" cy="718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4" name="잉크 3">
                  <a:extLst>
                    <a:ext uri="{FF2B5EF4-FFF2-40B4-BE49-F238E27FC236}">
                      <a16:creationId xmlns:a16="http://schemas.microsoft.com/office/drawing/2014/main" id="{F246A02E-CAA0-4785-B21E-C652A4DC7DDF}"/>
                    </a:ext>
                  </a:extLst>
                </p14:cNvPr>
                <p14:cNvContentPartPr/>
                <p14:nvPr/>
              </p14:nvContentPartPr>
              <p14:xfrm>
                <a:off x="1526883" y="6132705"/>
                <a:ext cx="368640" cy="583200"/>
              </p14:xfrm>
            </p:contentPart>
          </mc:Choice>
          <mc:Fallback xmlns="">
            <p:pic>
              <p:nvPicPr>
                <p:cNvPr id="4" name="잉크 3">
                  <a:extLst>
                    <a:ext uri="{FF2B5EF4-FFF2-40B4-BE49-F238E27FC236}">
                      <a16:creationId xmlns:a16="http://schemas.microsoft.com/office/drawing/2014/main" id="{F246A02E-CAA0-4785-B21E-C652A4DC7DDF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518243" y="6123705"/>
                  <a:ext cx="386280" cy="60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6" name="잉크 5">
                  <a:extLst>
                    <a:ext uri="{FF2B5EF4-FFF2-40B4-BE49-F238E27FC236}">
                      <a16:creationId xmlns:a16="http://schemas.microsoft.com/office/drawing/2014/main" id="{3E9E397A-C622-4FF5-BA1E-9B7431B41A2B}"/>
                    </a:ext>
                  </a:extLst>
                </p14:cNvPr>
                <p14:cNvContentPartPr/>
                <p14:nvPr/>
              </p14:nvContentPartPr>
              <p14:xfrm>
                <a:off x="1851603" y="5996985"/>
                <a:ext cx="214200" cy="214200"/>
              </p14:xfrm>
            </p:contentPart>
          </mc:Choice>
          <mc:Fallback xmlns="">
            <p:pic>
              <p:nvPicPr>
                <p:cNvPr id="6" name="잉크 5">
                  <a:extLst>
                    <a:ext uri="{FF2B5EF4-FFF2-40B4-BE49-F238E27FC236}">
                      <a16:creationId xmlns:a16="http://schemas.microsoft.com/office/drawing/2014/main" id="{3E9E397A-C622-4FF5-BA1E-9B7431B41A2B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842603" y="5988345"/>
                  <a:ext cx="231840" cy="2318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9756215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1076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2590BB4F-76BB-4585-8341-6F5EF0012073}"/>
                  </a:ext>
                </a:extLst>
              </p14:cNvPr>
              <p14:cNvContentPartPr/>
              <p14:nvPr/>
            </p14:nvContentPartPr>
            <p14:xfrm>
              <a:off x="-89491" y="4453305"/>
              <a:ext cx="81000" cy="7200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2590BB4F-76BB-4585-8341-6F5EF001207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98491" y="4444305"/>
                <a:ext cx="98640" cy="24840"/>
              </a:xfrm>
              <a:prstGeom prst="rect">
                <a:avLst/>
              </a:prstGeom>
            </p:spPr>
          </p:pic>
        </mc:Fallback>
      </mc:AlternateContent>
      <p:grpSp>
        <p:nvGrpSpPr>
          <p:cNvPr id="15" name="그룹 14">
            <a:extLst>
              <a:ext uri="{FF2B5EF4-FFF2-40B4-BE49-F238E27FC236}">
                <a16:creationId xmlns:a16="http://schemas.microsoft.com/office/drawing/2014/main" id="{9CB03EC2-F9EE-4F60-94FC-F280C788E13C}"/>
              </a:ext>
            </a:extLst>
          </p:cNvPr>
          <p:cNvGrpSpPr/>
          <p:nvPr/>
        </p:nvGrpSpPr>
        <p:grpSpPr>
          <a:xfrm>
            <a:off x="-74740" y="3846705"/>
            <a:ext cx="402463" cy="1065600"/>
            <a:chOff x="-74740" y="3846705"/>
            <a:chExt cx="402463" cy="1065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6" name="잉크 5">
                  <a:extLst>
                    <a:ext uri="{FF2B5EF4-FFF2-40B4-BE49-F238E27FC236}">
                      <a16:creationId xmlns:a16="http://schemas.microsoft.com/office/drawing/2014/main" id="{056BCC3B-17CA-417B-98DD-EAECECDA3EC6}"/>
                    </a:ext>
                  </a:extLst>
                </p14:cNvPr>
                <p14:cNvContentPartPr/>
                <p14:nvPr/>
              </p14:nvContentPartPr>
              <p14:xfrm>
                <a:off x="-74740" y="4337745"/>
                <a:ext cx="41040" cy="114480"/>
              </p14:xfrm>
            </p:contentPart>
          </mc:Choice>
          <mc:Fallback xmlns="">
            <p:pic>
              <p:nvPicPr>
                <p:cNvPr id="6" name="잉크 5">
                  <a:extLst>
                    <a:ext uri="{FF2B5EF4-FFF2-40B4-BE49-F238E27FC236}">
                      <a16:creationId xmlns:a16="http://schemas.microsoft.com/office/drawing/2014/main" id="{056BCC3B-17CA-417B-98DD-EAECECDA3EC6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-83380" y="4328745"/>
                  <a:ext cx="5868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4" name="잉크 3">
                  <a:extLst>
                    <a:ext uri="{FF2B5EF4-FFF2-40B4-BE49-F238E27FC236}">
                      <a16:creationId xmlns:a16="http://schemas.microsoft.com/office/drawing/2014/main" id="{F4DA869D-220B-44F9-88AF-BF61D2334ADC}"/>
                    </a:ext>
                  </a:extLst>
                </p14:cNvPr>
                <p14:cNvContentPartPr/>
                <p14:nvPr/>
              </p14:nvContentPartPr>
              <p14:xfrm>
                <a:off x="208923" y="3846705"/>
                <a:ext cx="118800" cy="1065600"/>
              </p14:xfrm>
            </p:contentPart>
          </mc:Choice>
          <mc:Fallback xmlns="">
            <p:pic>
              <p:nvPicPr>
                <p:cNvPr id="4" name="잉크 3">
                  <a:extLst>
                    <a:ext uri="{FF2B5EF4-FFF2-40B4-BE49-F238E27FC236}">
                      <a16:creationId xmlns:a16="http://schemas.microsoft.com/office/drawing/2014/main" id="{F4DA869D-220B-44F9-88AF-BF61D2334ADC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00283" y="3837705"/>
                  <a:ext cx="136440" cy="10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5" name="잉크 4">
                  <a:extLst>
                    <a:ext uri="{FF2B5EF4-FFF2-40B4-BE49-F238E27FC236}">
                      <a16:creationId xmlns:a16="http://schemas.microsoft.com/office/drawing/2014/main" id="{78EFB4F8-74B8-4702-AEDE-0B32040F3E66}"/>
                    </a:ext>
                  </a:extLst>
                </p14:cNvPr>
                <p14:cNvContentPartPr/>
                <p14:nvPr/>
              </p14:nvContentPartPr>
              <p14:xfrm>
                <a:off x="-22557" y="4270425"/>
                <a:ext cx="90360" cy="65880"/>
              </p14:xfrm>
            </p:contentPart>
          </mc:Choice>
          <mc:Fallback xmlns="">
            <p:pic>
              <p:nvPicPr>
                <p:cNvPr id="5" name="잉크 4">
                  <a:extLst>
                    <a:ext uri="{FF2B5EF4-FFF2-40B4-BE49-F238E27FC236}">
                      <a16:creationId xmlns:a16="http://schemas.microsoft.com/office/drawing/2014/main" id="{78EFB4F8-74B8-4702-AEDE-0B32040F3E66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-31197" y="4261785"/>
                  <a:ext cx="10800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783CBC27-F0C7-4F8A-BB15-0BCAAB8D9740}"/>
                    </a:ext>
                  </a:extLst>
                </p14:cNvPr>
                <p14:cNvContentPartPr/>
                <p14:nvPr/>
              </p14:nvContentPartPr>
              <p14:xfrm>
                <a:off x="55229" y="4303905"/>
                <a:ext cx="88560" cy="95040"/>
              </p14:xfrm>
            </p:contentPart>
          </mc:Choice>
          <mc:Fallback xmlns=""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783CBC27-F0C7-4F8A-BB15-0BCAAB8D9740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6589" y="4294905"/>
                  <a:ext cx="10620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62495C3F-5845-4604-9768-36136DB7D393}"/>
                    </a:ext>
                  </a:extLst>
                </p14:cNvPr>
                <p14:cNvContentPartPr/>
                <p14:nvPr/>
              </p14:nvContentPartPr>
              <p14:xfrm>
                <a:off x="66749" y="4348545"/>
                <a:ext cx="39600" cy="82080"/>
              </p14:xfrm>
            </p:contentPart>
          </mc:Choice>
          <mc:Fallback xmlns=""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62495C3F-5845-4604-9768-36136DB7D393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57749" y="4339905"/>
                  <a:ext cx="5724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BD26F162-C155-4FD3-8E59-9796F459BEFF}"/>
                    </a:ext>
                  </a:extLst>
                </p14:cNvPr>
                <p14:cNvContentPartPr/>
                <p14:nvPr/>
              </p14:nvContentPartPr>
              <p14:xfrm>
                <a:off x="122189" y="4373025"/>
                <a:ext cx="91080" cy="14040"/>
              </p14:xfrm>
            </p:contentPart>
          </mc:Choice>
          <mc:Fallback xmlns=""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BD26F162-C155-4FD3-8E59-9796F459BEFF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13549" y="4364385"/>
                  <a:ext cx="10872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BB9C4A27-F0B2-4141-A781-684272C7003A}"/>
                    </a:ext>
                  </a:extLst>
                </p14:cNvPr>
                <p14:cNvContentPartPr/>
                <p14:nvPr/>
              </p14:nvContentPartPr>
              <p14:xfrm>
                <a:off x="184109" y="4281585"/>
                <a:ext cx="28080" cy="183960"/>
              </p14:xfrm>
            </p:contentPart>
          </mc:Choice>
          <mc:Fallback xmlns=""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BB9C4A27-F0B2-4141-A781-684272C7003A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75109" y="4272585"/>
                  <a:ext cx="4572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5C1F8E0F-F69C-4B9A-A853-1F6CEF2DF02E}"/>
                    </a:ext>
                  </a:extLst>
                </p14:cNvPr>
                <p14:cNvContentPartPr/>
                <p14:nvPr/>
              </p14:nvContentPartPr>
              <p14:xfrm>
                <a:off x="87629" y="4469505"/>
                <a:ext cx="106560" cy="98280"/>
              </p14:xfrm>
            </p:contentPart>
          </mc:Choice>
          <mc:Fallback xmlns=""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5C1F8E0F-F69C-4B9A-A853-1F6CEF2DF02E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78629" y="4460505"/>
                  <a:ext cx="124200" cy="115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515D0457-9C0F-4973-B649-8C5B41D5F046}"/>
              </a:ext>
            </a:extLst>
          </p:cNvPr>
          <p:cNvGrpSpPr/>
          <p:nvPr/>
        </p:nvGrpSpPr>
        <p:grpSpPr>
          <a:xfrm>
            <a:off x="2566229" y="2932305"/>
            <a:ext cx="801360" cy="770760"/>
            <a:chOff x="2566229" y="2932305"/>
            <a:chExt cx="801360" cy="770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770FCD5F-CA89-48DD-A3A0-B4F6AF062BD4}"/>
                    </a:ext>
                  </a:extLst>
                </p14:cNvPr>
                <p14:cNvContentPartPr/>
                <p14:nvPr/>
              </p14:nvContentPartPr>
              <p14:xfrm>
                <a:off x="2566229" y="2932305"/>
                <a:ext cx="90360" cy="770760"/>
              </p14:xfrm>
            </p:contentPart>
          </mc:Choice>
          <mc:Fallback xmlns=""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770FCD5F-CA89-48DD-A3A0-B4F6AF062BD4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2557589" y="2923665"/>
                  <a:ext cx="108000" cy="78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F0F82D31-C862-48FC-A7A2-29D1989C01AB}"/>
                    </a:ext>
                  </a:extLst>
                </p14:cNvPr>
                <p14:cNvContentPartPr/>
                <p14:nvPr/>
              </p14:nvContentPartPr>
              <p14:xfrm>
                <a:off x="2790509" y="3066225"/>
                <a:ext cx="19440" cy="55800"/>
              </p14:xfrm>
            </p:contentPart>
          </mc:Choice>
          <mc:Fallback xmlns=""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F0F82D31-C862-48FC-A7A2-29D1989C01AB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2781869" y="3057225"/>
                  <a:ext cx="3708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AE03EA9C-36C9-4C52-95C2-3583C64FF681}"/>
                    </a:ext>
                  </a:extLst>
                </p14:cNvPr>
                <p14:cNvContentPartPr/>
                <p14:nvPr/>
              </p14:nvContentPartPr>
              <p14:xfrm>
                <a:off x="2798789" y="3099705"/>
                <a:ext cx="74880" cy="24480"/>
              </p14:xfrm>
            </p:contentPart>
          </mc:Choice>
          <mc:Fallback xmlns=""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AE03EA9C-36C9-4C52-95C2-3583C64FF681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2789789" y="3091065"/>
                  <a:ext cx="9252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39415D7A-CFA9-44E2-AAF5-8DB839EB8D84}"/>
                    </a:ext>
                  </a:extLst>
                </p14:cNvPr>
                <p14:cNvContentPartPr/>
                <p14:nvPr/>
              </p14:nvContentPartPr>
              <p14:xfrm>
                <a:off x="2809589" y="3159825"/>
                <a:ext cx="76320" cy="7200"/>
              </p14:xfrm>
            </p:contentPart>
          </mc:Choice>
          <mc:Fallback xmlns=""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39415D7A-CFA9-44E2-AAF5-8DB839EB8D84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2800589" y="3150825"/>
                  <a:ext cx="9396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31737E6F-4E0E-43E8-A6BA-ADBE77FC9275}"/>
                    </a:ext>
                  </a:extLst>
                </p14:cNvPr>
                <p14:cNvContentPartPr/>
                <p14:nvPr/>
              </p14:nvContentPartPr>
              <p14:xfrm>
                <a:off x="2850629" y="3188625"/>
                <a:ext cx="26640" cy="38520"/>
              </p14:xfrm>
            </p:contentPart>
          </mc:Choice>
          <mc:Fallback xmlns=""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31737E6F-4E0E-43E8-A6BA-ADBE77FC9275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2841629" y="3179985"/>
                  <a:ext cx="4428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C4583928-72EE-4B4B-A284-B5EF85E5256F}"/>
                    </a:ext>
                  </a:extLst>
                </p14:cNvPr>
                <p14:cNvContentPartPr/>
                <p14:nvPr/>
              </p14:nvContentPartPr>
              <p14:xfrm>
                <a:off x="2910029" y="3222465"/>
                <a:ext cx="20520" cy="360"/>
              </p14:xfrm>
            </p:contentPart>
          </mc:Choice>
          <mc:Fallback xmlns=""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C4583928-72EE-4B4B-A284-B5EF85E5256F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2901029" y="3213465"/>
                  <a:ext cx="381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BAFE9FBC-3FA0-4C16-B548-6005DAFA4985}"/>
                    </a:ext>
                  </a:extLst>
                </p14:cNvPr>
                <p14:cNvContentPartPr/>
                <p14:nvPr/>
              </p14:nvContentPartPr>
              <p14:xfrm>
                <a:off x="2965829" y="3122025"/>
                <a:ext cx="360" cy="146520"/>
              </p14:xfrm>
            </p:contentPart>
          </mc:Choice>
          <mc:Fallback xmlns=""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BAFE9FBC-3FA0-4C16-B548-6005DAFA4985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2957189" y="3113385"/>
                  <a:ext cx="1800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BED6B3D6-B1D7-4105-B97D-3C9EADCD3EA4}"/>
                    </a:ext>
                  </a:extLst>
                </p14:cNvPr>
                <p14:cNvContentPartPr/>
                <p14:nvPr/>
              </p14:nvContentPartPr>
              <p14:xfrm>
                <a:off x="3021989" y="3088545"/>
                <a:ext cx="22320" cy="144720"/>
              </p14:xfrm>
            </p:contentPart>
          </mc:Choice>
          <mc:Fallback xmlns=""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BED6B3D6-B1D7-4105-B97D-3C9EADCD3EA4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3013349" y="3079545"/>
                  <a:ext cx="3996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4" name="잉크 23">
                  <a:extLst>
                    <a:ext uri="{FF2B5EF4-FFF2-40B4-BE49-F238E27FC236}">
                      <a16:creationId xmlns:a16="http://schemas.microsoft.com/office/drawing/2014/main" id="{5798B853-94E4-41AE-AFF2-C983AF25F4C7}"/>
                    </a:ext>
                  </a:extLst>
                </p14:cNvPr>
                <p14:cNvContentPartPr/>
                <p14:nvPr/>
              </p14:nvContentPartPr>
              <p14:xfrm>
                <a:off x="3092189" y="3110865"/>
                <a:ext cx="64080" cy="100440"/>
              </p14:xfrm>
            </p:contentPart>
          </mc:Choice>
          <mc:Fallback xmlns="">
            <p:pic>
              <p:nvPicPr>
                <p:cNvPr id="24" name="잉크 23">
                  <a:extLst>
                    <a:ext uri="{FF2B5EF4-FFF2-40B4-BE49-F238E27FC236}">
                      <a16:creationId xmlns:a16="http://schemas.microsoft.com/office/drawing/2014/main" id="{5798B853-94E4-41AE-AFF2-C983AF25F4C7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3083549" y="3101865"/>
                  <a:ext cx="8172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D74EFEC1-4DE5-420E-94BD-38A2CB83620A}"/>
                    </a:ext>
                  </a:extLst>
                </p14:cNvPr>
                <p14:cNvContentPartPr/>
                <p14:nvPr/>
              </p14:nvContentPartPr>
              <p14:xfrm>
                <a:off x="3155549" y="3032745"/>
                <a:ext cx="49680" cy="295200"/>
              </p14:xfrm>
            </p:contentPart>
          </mc:Choice>
          <mc:Fallback xmlns=""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D74EFEC1-4DE5-420E-94BD-38A2CB83620A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3146909" y="3024105"/>
                  <a:ext cx="67320" cy="31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6" name="잉크 25">
                  <a:extLst>
                    <a:ext uri="{FF2B5EF4-FFF2-40B4-BE49-F238E27FC236}">
                      <a16:creationId xmlns:a16="http://schemas.microsoft.com/office/drawing/2014/main" id="{FF27C60E-BDF1-4970-B38B-F40830BE4074}"/>
                    </a:ext>
                  </a:extLst>
                </p14:cNvPr>
                <p14:cNvContentPartPr/>
                <p14:nvPr/>
              </p14:nvContentPartPr>
              <p14:xfrm>
                <a:off x="3278309" y="3133185"/>
                <a:ext cx="41400" cy="360"/>
              </p14:xfrm>
            </p:contentPart>
          </mc:Choice>
          <mc:Fallback xmlns="">
            <p:pic>
              <p:nvPicPr>
                <p:cNvPr id="26" name="잉크 25">
                  <a:extLst>
                    <a:ext uri="{FF2B5EF4-FFF2-40B4-BE49-F238E27FC236}">
                      <a16:creationId xmlns:a16="http://schemas.microsoft.com/office/drawing/2014/main" id="{FF27C60E-BDF1-4970-B38B-F40830BE4074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3269309" y="3124185"/>
                  <a:ext cx="590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7" name="잉크 26">
                  <a:extLst>
                    <a:ext uri="{FF2B5EF4-FFF2-40B4-BE49-F238E27FC236}">
                      <a16:creationId xmlns:a16="http://schemas.microsoft.com/office/drawing/2014/main" id="{79C985B7-7EE7-4C1A-9CA0-ACDD2AC2EF6A}"/>
                    </a:ext>
                  </a:extLst>
                </p14:cNvPr>
                <p14:cNvContentPartPr/>
                <p14:nvPr/>
              </p14:nvContentPartPr>
              <p14:xfrm>
                <a:off x="3245189" y="3110865"/>
                <a:ext cx="89280" cy="148320"/>
              </p14:xfrm>
            </p:contentPart>
          </mc:Choice>
          <mc:Fallback xmlns=""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79C985B7-7EE7-4C1A-9CA0-ACDD2AC2EF6A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3236189" y="3101865"/>
                  <a:ext cx="10692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28" name="잉크 27">
                  <a:extLst>
                    <a:ext uri="{FF2B5EF4-FFF2-40B4-BE49-F238E27FC236}">
                      <a16:creationId xmlns:a16="http://schemas.microsoft.com/office/drawing/2014/main" id="{AFC3FF8F-CCF2-4D85-A004-6721116BBEB7}"/>
                    </a:ext>
                  </a:extLst>
                </p14:cNvPr>
                <p14:cNvContentPartPr/>
                <p14:nvPr/>
              </p14:nvContentPartPr>
              <p14:xfrm>
                <a:off x="3311429" y="3200145"/>
                <a:ext cx="41400" cy="360"/>
              </p14:xfrm>
            </p:contentPart>
          </mc:Choice>
          <mc:Fallback xmlns=""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AFC3FF8F-CCF2-4D85-A004-6721116BBEB7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3302789" y="3191145"/>
                  <a:ext cx="590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9" name="잉크 28">
                  <a:extLst>
                    <a:ext uri="{FF2B5EF4-FFF2-40B4-BE49-F238E27FC236}">
                      <a16:creationId xmlns:a16="http://schemas.microsoft.com/office/drawing/2014/main" id="{BDCAB8D2-47C5-4F90-AE25-7AB02010CCC7}"/>
                    </a:ext>
                  </a:extLst>
                </p14:cNvPr>
                <p14:cNvContentPartPr/>
                <p14:nvPr/>
              </p14:nvContentPartPr>
              <p14:xfrm>
                <a:off x="3367229" y="3110865"/>
                <a:ext cx="360" cy="210960"/>
              </p14:xfrm>
            </p:contentPart>
          </mc:Choice>
          <mc:Fallback xmlns="">
            <p:pic>
              <p:nvPicPr>
                <p:cNvPr id="29" name="잉크 28">
                  <a:extLst>
                    <a:ext uri="{FF2B5EF4-FFF2-40B4-BE49-F238E27FC236}">
                      <a16:creationId xmlns:a16="http://schemas.microsoft.com/office/drawing/2014/main" id="{BDCAB8D2-47C5-4F90-AE25-7AB02010CCC7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3358229" y="3101865"/>
                  <a:ext cx="18000" cy="228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13" name="잉크 12">
                <a:extLst>
                  <a:ext uri="{FF2B5EF4-FFF2-40B4-BE49-F238E27FC236}">
                    <a16:creationId xmlns:a16="http://schemas.microsoft.com/office/drawing/2014/main" id="{2B460B3E-E40B-4E6A-AB34-88CF97A309B9}"/>
                  </a:ext>
                </a:extLst>
              </p14:cNvPr>
              <p14:cNvContentPartPr/>
              <p14:nvPr/>
            </p14:nvContentPartPr>
            <p14:xfrm>
              <a:off x="2717679" y="1427508"/>
              <a:ext cx="612720" cy="360"/>
            </p14:xfrm>
          </p:contentPart>
        </mc:Choice>
        <mc:Fallback>
          <p:pic>
            <p:nvPicPr>
              <p:cNvPr id="13" name="잉크 12">
                <a:extLst>
                  <a:ext uri="{FF2B5EF4-FFF2-40B4-BE49-F238E27FC236}">
                    <a16:creationId xmlns:a16="http://schemas.microsoft.com/office/drawing/2014/main" id="{2B460B3E-E40B-4E6A-AB34-88CF97A309B9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708679" y="1418508"/>
                <a:ext cx="63036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73" name="그룹 72">
            <a:extLst>
              <a:ext uri="{FF2B5EF4-FFF2-40B4-BE49-F238E27FC236}">
                <a16:creationId xmlns:a16="http://schemas.microsoft.com/office/drawing/2014/main" id="{0166C80E-9951-42D0-94E3-79506FEC66AE}"/>
              </a:ext>
            </a:extLst>
          </p:cNvPr>
          <p:cNvGrpSpPr/>
          <p:nvPr/>
        </p:nvGrpSpPr>
        <p:grpSpPr>
          <a:xfrm>
            <a:off x="2699319" y="2529468"/>
            <a:ext cx="2581200" cy="502560"/>
            <a:chOff x="2699319" y="2529468"/>
            <a:chExt cx="2581200" cy="502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1" name="잉크 30">
                  <a:extLst>
                    <a:ext uri="{FF2B5EF4-FFF2-40B4-BE49-F238E27FC236}">
                      <a16:creationId xmlns:a16="http://schemas.microsoft.com/office/drawing/2014/main" id="{8C5B2325-5842-4672-BA76-98D148B899B5}"/>
                    </a:ext>
                  </a:extLst>
                </p14:cNvPr>
                <p14:cNvContentPartPr/>
                <p14:nvPr/>
              </p14:nvContentPartPr>
              <p14:xfrm>
                <a:off x="2699319" y="2868228"/>
                <a:ext cx="469800" cy="163800"/>
              </p14:xfrm>
            </p:contentPart>
          </mc:Choice>
          <mc:Fallback>
            <p:pic>
              <p:nvPicPr>
                <p:cNvPr id="31" name="잉크 30">
                  <a:extLst>
                    <a:ext uri="{FF2B5EF4-FFF2-40B4-BE49-F238E27FC236}">
                      <a16:creationId xmlns:a16="http://schemas.microsoft.com/office/drawing/2014/main" id="{8C5B2325-5842-4672-BA76-98D148B899B5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2690319" y="2859228"/>
                  <a:ext cx="48744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2" name="잉크 31">
                  <a:extLst>
                    <a:ext uri="{FF2B5EF4-FFF2-40B4-BE49-F238E27FC236}">
                      <a16:creationId xmlns:a16="http://schemas.microsoft.com/office/drawing/2014/main" id="{6686E692-F6EC-4974-99B6-597DB89C0FB9}"/>
                    </a:ext>
                  </a:extLst>
                </p14:cNvPr>
                <p14:cNvContentPartPr/>
                <p14:nvPr/>
              </p14:nvContentPartPr>
              <p14:xfrm>
                <a:off x="3252999" y="2795868"/>
                <a:ext cx="115560" cy="142920"/>
              </p14:xfrm>
            </p:contentPart>
          </mc:Choice>
          <mc:Fallback>
            <p:pic>
              <p:nvPicPr>
                <p:cNvPr id="32" name="잉크 31">
                  <a:extLst>
                    <a:ext uri="{FF2B5EF4-FFF2-40B4-BE49-F238E27FC236}">
                      <a16:creationId xmlns:a16="http://schemas.microsoft.com/office/drawing/2014/main" id="{6686E692-F6EC-4974-99B6-597DB89C0FB9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3244359" y="2787228"/>
                  <a:ext cx="13320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3" name="잉크 32">
                  <a:extLst>
                    <a:ext uri="{FF2B5EF4-FFF2-40B4-BE49-F238E27FC236}">
                      <a16:creationId xmlns:a16="http://schemas.microsoft.com/office/drawing/2014/main" id="{6F8F06E8-B784-4598-8EE1-29DB6DEADB09}"/>
                    </a:ext>
                  </a:extLst>
                </p14:cNvPr>
                <p14:cNvContentPartPr/>
                <p14:nvPr/>
              </p14:nvContentPartPr>
              <p14:xfrm>
                <a:off x="3269199" y="2821788"/>
                <a:ext cx="140400" cy="21600"/>
              </p14:xfrm>
            </p:contentPart>
          </mc:Choice>
          <mc:Fallback>
            <p:pic>
              <p:nvPicPr>
                <p:cNvPr id="33" name="잉크 32">
                  <a:extLst>
                    <a:ext uri="{FF2B5EF4-FFF2-40B4-BE49-F238E27FC236}">
                      <a16:creationId xmlns:a16="http://schemas.microsoft.com/office/drawing/2014/main" id="{6F8F06E8-B784-4598-8EE1-29DB6DEADB09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260199" y="2812788"/>
                  <a:ext cx="15804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4" name="잉크 33">
                  <a:extLst>
                    <a:ext uri="{FF2B5EF4-FFF2-40B4-BE49-F238E27FC236}">
                      <a16:creationId xmlns:a16="http://schemas.microsoft.com/office/drawing/2014/main" id="{19F2551F-9CCD-4D50-822A-9D447A15801B}"/>
                    </a:ext>
                  </a:extLst>
                </p14:cNvPr>
                <p14:cNvContentPartPr/>
                <p14:nvPr/>
              </p14:nvContentPartPr>
              <p14:xfrm>
                <a:off x="3389439" y="2792988"/>
                <a:ext cx="55440" cy="106920"/>
              </p14:xfrm>
            </p:contentPart>
          </mc:Choice>
          <mc:Fallback>
            <p:pic>
              <p:nvPicPr>
                <p:cNvPr id="34" name="잉크 33">
                  <a:extLst>
                    <a:ext uri="{FF2B5EF4-FFF2-40B4-BE49-F238E27FC236}">
                      <a16:creationId xmlns:a16="http://schemas.microsoft.com/office/drawing/2014/main" id="{19F2551F-9CCD-4D50-822A-9D447A15801B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3380439" y="2783988"/>
                  <a:ext cx="7308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5" name="잉크 34">
                  <a:extLst>
                    <a:ext uri="{FF2B5EF4-FFF2-40B4-BE49-F238E27FC236}">
                      <a16:creationId xmlns:a16="http://schemas.microsoft.com/office/drawing/2014/main" id="{17BC57A2-2FE8-428A-ACEE-666D2AC60D05}"/>
                    </a:ext>
                  </a:extLst>
                </p14:cNvPr>
                <p14:cNvContentPartPr/>
                <p14:nvPr/>
              </p14:nvContentPartPr>
              <p14:xfrm>
                <a:off x="3331479" y="2930508"/>
                <a:ext cx="74160" cy="61920"/>
              </p14:xfrm>
            </p:contentPart>
          </mc:Choice>
          <mc:Fallback>
            <p:pic>
              <p:nvPicPr>
                <p:cNvPr id="35" name="잉크 34">
                  <a:extLst>
                    <a:ext uri="{FF2B5EF4-FFF2-40B4-BE49-F238E27FC236}">
                      <a16:creationId xmlns:a16="http://schemas.microsoft.com/office/drawing/2014/main" id="{17BC57A2-2FE8-428A-ACEE-666D2AC60D05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3322839" y="2921868"/>
                  <a:ext cx="9180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6" name="잉크 35">
                  <a:extLst>
                    <a:ext uri="{FF2B5EF4-FFF2-40B4-BE49-F238E27FC236}">
                      <a16:creationId xmlns:a16="http://schemas.microsoft.com/office/drawing/2014/main" id="{0E02CD29-DAF6-4BE8-BA58-E0DAD277EAA6}"/>
                    </a:ext>
                  </a:extLst>
                </p14:cNvPr>
                <p14:cNvContentPartPr/>
                <p14:nvPr/>
              </p14:nvContentPartPr>
              <p14:xfrm>
                <a:off x="3318879" y="2940588"/>
                <a:ext cx="84240" cy="40680"/>
              </p14:xfrm>
            </p:contentPart>
          </mc:Choice>
          <mc:Fallback>
            <p:pic>
              <p:nvPicPr>
                <p:cNvPr id="36" name="잉크 35">
                  <a:extLst>
                    <a:ext uri="{FF2B5EF4-FFF2-40B4-BE49-F238E27FC236}">
                      <a16:creationId xmlns:a16="http://schemas.microsoft.com/office/drawing/2014/main" id="{0E02CD29-DAF6-4BE8-BA58-E0DAD277EAA6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3309879" y="2931948"/>
                  <a:ext cx="10188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7" name="잉크 36">
                  <a:extLst>
                    <a:ext uri="{FF2B5EF4-FFF2-40B4-BE49-F238E27FC236}">
                      <a16:creationId xmlns:a16="http://schemas.microsoft.com/office/drawing/2014/main" id="{20F119C3-167B-46BB-BB6E-9BDB6C99CF38}"/>
                    </a:ext>
                  </a:extLst>
                </p14:cNvPr>
                <p14:cNvContentPartPr/>
                <p14:nvPr/>
              </p14:nvContentPartPr>
              <p14:xfrm>
                <a:off x="3481599" y="2817828"/>
                <a:ext cx="98640" cy="360"/>
              </p14:xfrm>
            </p:contentPart>
          </mc:Choice>
          <mc:Fallback>
            <p:pic>
              <p:nvPicPr>
                <p:cNvPr id="37" name="잉크 36">
                  <a:extLst>
                    <a:ext uri="{FF2B5EF4-FFF2-40B4-BE49-F238E27FC236}">
                      <a16:creationId xmlns:a16="http://schemas.microsoft.com/office/drawing/2014/main" id="{20F119C3-167B-46BB-BB6E-9BDB6C99CF38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3472959" y="2809188"/>
                  <a:ext cx="11628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38" name="잉크 37">
                  <a:extLst>
                    <a:ext uri="{FF2B5EF4-FFF2-40B4-BE49-F238E27FC236}">
                      <a16:creationId xmlns:a16="http://schemas.microsoft.com/office/drawing/2014/main" id="{1913A674-17E0-4D4F-BEDE-15DF7CD587F4}"/>
                    </a:ext>
                  </a:extLst>
                </p14:cNvPr>
                <p14:cNvContentPartPr/>
                <p14:nvPr/>
              </p14:nvContentPartPr>
              <p14:xfrm>
                <a:off x="3506799" y="2843028"/>
                <a:ext cx="360" cy="34200"/>
              </p14:xfrm>
            </p:contentPart>
          </mc:Choice>
          <mc:Fallback>
            <p:pic>
              <p:nvPicPr>
                <p:cNvPr id="38" name="잉크 37">
                  <a:extLst>
                    <a:ext uri="{FF2B5EF4-FFF2-40B4-BE49-F238E27FC236}">
                      <a16:creationId xmlns:a16="http://schemas.microsoft.com/office/drawing/2014/main" id="{1913A674-17E0-4D4F-BEDE-15DF7CD587F4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3497799" y="2834388"/>
                  <a:ext cx="1800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39" name="잉크 38">
                  <a:extLst>
                    <a:ext uri="{FF2B5EF4-FFF2-40B4-BE49-F238E27FC236}">
                      <a16:creationId xmlns:a16="http://schemas.microsoft.com/office/drawing/2014/main" id="{E121D1D9-423D-4716-AC69-9FA3EB2074A0}"/>
                    </a:ext>
                  </a:extLst>
                </p14:cNvPr>
                <p14:cNvContentPartPr/>
                <p14:nvPr/>
              </p14:nvContentPartPr>
              <p14:xfrm>
                <a:off x="3531999" y="2817828"/>
                <a:ext cx="360" cy="111600"/>
              </p14:xfrm>
            </p:contentPart>
          </mc:Choice>
          <mc:Fallback>
            <p:pic>
              <p:nvPicPr>
                <p:cNvPr id="39" name="잉크 38">
                  <a:extLst>
                    <a:ext uri="{FF2B5EF4-FFF2-40B4-BE49-F238E27FC236}">
                      <a16:creationId xmlns:a16="http://schemas.microsoft.com/office/drawing/2014/main" id="{E121D1D9-423D-4716-AC69-9FA3EB2074A0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3522999" y="2809188"/>
                  <a:ext cx="1800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0" name="잉크 39">
                  <a:extLst>
                    <a:ext uri="{FF2B5EF4-FFF2-40B4-BE49-F238E27FC236}">
                      <a16:creationId xmlns:a16="http://schemas.microsoft.com/office/drawing/2014/main" id="{D7C6BC8F-1824-4209-97C3-07E1BC862FEF}"/>
                    </a:ext>
                  </a:extLst>
                </p14:cNvPr>
                <p14:cNvContentPartPr/>
                <p14:nvPr/>
              </p14:nvContentPartPr>
              <p14:xfrm>
                <a:off x="3469359" y="2890548"/>
                <a:ext cx="109080" cy="28080"/>
              </p14:xfrm>
            </p:contentPart>
          </mc:Choice>
          <mc:Fallback>
            <p:pic>
              <p:nvPicPr>
                <p:cNvPr id="40" name="잉크 39">
                  <a:extLst>
                    <a:ext uri="{FF2B5EF4-FFF2-40B4-BE49-F238E27FC236}">
                      <a16:creationId xmlns:a16="http://schemas.microsoft.com/office/drawing/2014/main" id="{D7C6BC8F-1824-4209-97C3-07E1BC862FEF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3460719" y="2881548"/>
                  <a:ext cx="12672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1" name="잉크 40">
                  <a:extLst>
                    <a:ext uri="{FF2B5EF4-FFF2-40B4-BE49-F238E27FC236}">
                      <a16:creationId xmlns:a16="http://schemas.microsoft.com/office/drawing/2014/main" id="{47310227-3251-4453-A0D7-0A342442A670}"/>
                    </a:ext>
                  </a:extLst>
                </p14:cNvPr>
                <p14:cNvContentPartPr/>
                <p14:nvPr/>
              </p14:nvContentPartPr>
              <p14:xfrm>
                <a:off x="3585999" y="2843028"/>
                <a:ext cx="46440" cy="123840"/>
              </p14:xfrm>
            </p:contentPart>
          </mc:Choice>
          <mc:Fallback>
            <p:pic>
              <p:nvPicPr>
                <p:cNvPr id="41" name="잉크 40">
                  <a:extLst>
                    <a:ext uri="{FF2B5EF4-FFF2-40B4-BE49-F238E27FC236}">
                      <a16:creationId xmlns:a16="http://schemas.microsoft.com/office/drawing/2014/main" id="{47310227-3251-4453-A0D7-0A342442A670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577359" y="2834388"/>
                  <a:ext cx="6408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2" name="잉크 41">
                  <a:extLst>
                    <a:ext uri="{FF2B5EF4-FFF2-40B4-BE49-F238E27FC236}">
                      <a16:creationId xmlns:a16="http://schemas.microsoft.com/office/drawing/2014/main" id="{DEBDF470-1A0C-4F38-A669-32F8D233AD24}"/>
                    </a:ext>
                  </a:extLst>
                </p14:cNvPr>
                <p14:cNvContentPartPr/>
                <p14:nvPr/>
              </p14:nvContentPartPr>
              <p14:xfrm>
                <a:off x="3619479" y="2890188"/>
                <a:ext cx="67680" cy="28440"/>
              </p14:xfrm>
            </p:contentPart>
          </mc:Choice>
          <mc:Fallback>
            <p:pic>
              <p:nvPicPr>
                <p:cNvPr id="42" name="잉크 41">
                  <a:extLst>
                    <a:ext uri="{FF2B5EF4-FFF2-40B4-BE49-F238E27FC236}">
                      <a16:creationId xmlns:a16="http://schemas.microsoft.com/office/drawing/2014/main" id="{DEBDF470-1A0C-4F38-A669-32F8D233AD24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3610479" y="2881548"/>
                  <a:ext cx="8532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3" name="잉크 42">
                  <a:extLst>
                    <a:ext uri="{FF2B5EF4-FFF2-40B4-BE49-F238E27FC236}">
                      <a16:creationId xmlns:a16="http://schemas.microsoft.com/office/drawing/2014/main" id="{CDE220A7-914F-4CB9-B18D-1CEE6AC598D4}"/>
                    </a:ext>
                  </a:extLst>
                </p14:cNvPr>
                <p14:cNvContentPartPr/>
                <p14:nvPr/>
              </p14:nvContentPartPr>
              <p14:xfrm>
                <a:off x="3760239" y="2763108"/>
                <a:ext cx="66600" cy="90000"/>
              </p14:xfrm>
            </p:contentPart>
          </mc:Choice>
          <mc:Fallback>
            <p:pic>
              <p:nvPicPr>
                <p:cNvPr id="43" name="잉크 42">
                  <a:extLst>
                    <a:ext uri="{FF2B5EF4-FFF2-40B4-BE49-F238E27FC236}">
                      <a16:creationId xmlns:a16="http://schemas.microsoft.com/office/drawing/2014/main" id="{CDE220A7-914F-4CB9-B18D-1CEE6AC598D4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3751599" y="2754108"/>
                  <a:ext cx="8424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4" name="잉크 43">
                  <a:extLst>
                    <a:ext uri="{FF2B5EF4-FFF2-40B4-BE49-F238E27FC236}">
                      <a16:creationId xmlns:a16="http://schemas.microsoft.com/office/drawing/2014/main" id="{B0B10920-ABBD-4612-A821-BF5269D6B3FA}"/>
                    </a:ext>
                  </a:extLst>
                </p14:cNvPr>
                <p14:cNvContentPartPr/>
                <p14:nvPr/>
              </p14:nvContentPartPr>
              <p14:xfrm>
                <a:off x="3845199" y="2755548"/>
                <a:ext cx="360" cy="85320"/>
              </p14:xfrm>
            </p:contentPart>
          </mc:Choice>
          <mc:Fallback>
            <p:pic>
              <p:nvPicPr>
                <p:cNvPr id="44" name="잉크 43">
                  <a:extLst>
                    <a:ext uri="{FF2B5EF4-FFF2-40B4-BE49-F238E27FC236}">
                      <a16:creationId xmlns:a16="http://schemas.microsoft.com/office/drawing/2014/main" id="{B0B10920-ABBD-4612-A821-BF5269D6B3FA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3836559" y="2746548"/>
                  <a:ext cx="1800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6" name="잉크 45">
                  <a:extLst>
                    <a:ext uri="{FF2B5EF4-FFF2-40B4-BE49-F238E27FC236}">
                      <a16:creationId xmlns:a16="http://schemas.microsoft.com/office/drawing/2014/main" id="{91024BB9-8723-4B5C-A711-9DB315FF1F29}"/>
                    </a:ext>
                  </a:extLst>
                </p14:cNvPr>
                <p14:cNvContentPartPr/>
                <p14:nvPr/>
              </p14:nvContentPartPr>
              <p14:xfrm>
                <a:off x="3795519" y="2868228"/>
                <a:ext cx="45360" cy="90000"/>
              </p14:xfrm>
            </p:contentPart>
          </mc:Choice>
          <mc:Fallback>
            <p:pic>
              <p:nvPicPr>
                <p:cNvPr id="46" name="잉크 45">
                  <a:extLst>
                    <a:ext uri="{FF2B5EF4-FFF2-40B4-BE49-F238E27FC236}">
                      <a16:creationId xmlns:a16="http://schemas.microsoft.com/office/drawing/2014/main" id="{91024BB9-8723-4B5C-A711-9DB315FF1F29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3786879" y="2859228"/>
                  <a:ext cx="6300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47" name="잉크 46">
                  <a:extLst>
                    <a:ext uri="{FF2B5EF4-FFF2-40B4-BE49-F238E27FC236}">
                      <a16:creationId xmlns:a16="http://schemas.microsoft.com/office/drawing/2014/main" id="{0E7EB61F-8FF9-426B-A5E4-BD588C23C92D}"/>
                    </a:ext>
                  </a:extLst>
                </p14:cNvPr>
                <p14:cNvContentPartPr/>
                <p14:nvPr/>
              </p14:nvContentPartPr>
              <p14:xfrm>
                <a:off x="3769959" y="2905668"/>
                <a:ext cx="12960" cy="360"/>
              </p14:xfrm>
            </p:contentPart>
          </mc:Choice>
          <mc:Fallback>
            <p:pic>
              <p:nvPicPr>
                <p:cNvPr id="47" name="잉크 46">
                  <a:extLst>
                    <a:ext uri="{FF2B5EF4-FFF2-40B4-BE49-F238E27FC236}">
                      <a16:creationId xmlns:a16="http://schemas.microsoft.com/office/drawing/2014/main" id="{0E7EB61F-8FF9-426B-A5E4-BD588C23C92D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3761319" y="2896668"/>
                  <a:ext cx="306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48" name="잉크 47">
                  <a:extLst>
                    <a:ext uri="{FF2B5EF4-FFF2-40B4-BE49-F238E27FC236}">
                      <a16:creationId xmlns:a16="http://schemas.microsoft.com/office/drawing/2014/main" id="{1F0B7CD7-2236-423F-A791-D61F962ED90D}"/>
                    </a:ext>
                  </a:extLst>
                </p14:cNvPr>
                <p14:cNvContentPartPr/>
                <p14:nvPr/>
              </p14:nvContentPartPr>
              <p14:xfrm>
                <a:off x="3920079" y="2742948"/>
                <a:ext cx="60480" cy="12960"/>
              </p14:xfrm>
            </p:contentPart>
          </mc:Choice>
          <mc:Fallback>
            <p:pic>
              <p:nvPicPr>
                <p:cNvPr id="48" name="잉크 47">
                  <a:extLst>
                    <a:ext uri="{FF2B5EF4-FFF2-40B4-BE49-F238E27FC236}">
                      <a16:creationId xmlns:a16="http://schemas.microsoft.com/office/drawing/2014/main" id="{1F0B7CD7-2236-423F-A791-D61F962ED90D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3911079" y="2733948"/>
                  <a:ext cx="7812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49" name="잉크 48">
                  <a:extLst>
                    <a:ext uri="{FF2B5EF4-FFF2-40B4-BE49-F238E27FC236}">
                      <a16:creationId xmlns:a16="http://schemas.microsoft.com/office/drawing/2014/main" id="{8AC13CEF-A8DB-450B-8006-C71F3DB34057}"/>
                    </a:ext>
                  </a:extLst>
                </p14:cNvPr>
                <p14:cNvContentPartPr/>
                <p14:nvPr/>
              </p14:nvContentPartPr>
              <p14:xfrm>
                <a:off x="3945279" y="2755548"/>
                <a:ext cx="59760" cy="360"/>
              </p14:xfrm>
            </p:contentPart>
          </mc:Choice>
          <mc:Fallback>
            <p:pic>
              <p:nvPicPr>
                <p:cNvPr id="49" name="잉크 48">
                  <a:extLst>
                    <a:ext uri="{FF2B5EF4-FFF2-40B4-BE49-F238E27FC236}">
                      <a16:creationId xmlns:a16="http://schemas.microsoft.com/office/drawing/2014/main" id="{8AC13CEF-A8DB-450B-8006-C71F3DB34057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3936279" y="2746548"/>
                  <a:ext cx="774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0" name="잉크 49">
                  <a:extLst>
                    <a:ext uri="{FF2B5EF4-FFF2-40B4-BE49-F238E27FC236}">
                      <a16:creationId xmlns:a16="http://schemas.microsoft.com/office/drawing/2014/main" id="{4647CBE6-CBD0-49BB-B4B0-1B0BCDE0C62C}"/>
                    </a:ext>
                  </a:extLst>
                </p14:cNvPr>
                <p14:cNvContentPartPr/>
                <p14:nvPr/>
              </p14:nvContentPartPr>
              <p14:xfrm>
                <a:off x="3943119" y="2726388"/>
                <a:ext cx="65160" cy="130320"/>
              </p14:xfrm>
            </p:contentPart>
          </mc:Choice>
          <mc:Fallback>
            <p:pic>
              <p:nvPicPr>
                <p:cNvPr id="50" name="잉크 49">
                  <a:extLst>
                    <a:ext uri="{FF2B5EF4-FFF2-40B4-BE49-F238E27FC236}">
                      <a16:creationId xmlns:a16="http://schemas.microsoft.com/office/drawing/2014/main" id="{4647CBE6-CBD0-49BB-B4B0-1B0BCDE0C62C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3934119" y="2717388"/>
                  <a:ext cx="8280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1" name="잉크 50">
                  <a:extLst>
                    <a:ext uri="{FF2B5EF4-FFF2-40B4-BE49-F238E27FC236}">
                      <a16:creationId xmlns:a16="http://schemas.microsoft.com/office/drawing/2014/main" id="{30EF30F3-BD85-4A7A-B0B8-B3A641141708}"/>
                    </a:ext>
                  </a:extLst>
                </p14:cNvPr>
                <p14:cNvContentPartPr/>
                <p14:nvPr/>
              </p14:nvContentPartPr>
              <p14:xfrm>
                <a:off x="4032759" y="2705148"/>
                <a:ext cx="360" cy="161640"/>
              </p14:xfrm>
            </p:contentPart>
          </mc:Choice>
          <mc:Fallback>
            <p:pic>
              <p:nvPicPr>
                <p:cNvPr id="51" name="잉크 50">
                  <a:extLst>
                    <a:ext uri="{FF2B5EF4-FFF2-40B4-BE49-F238E27FC236}">
                      <a16:creationId xmlns:a16="http://schemas.microsoft.com/office/drawing/2014/main" id="{30EF30F3-BD85-4A7A-B0B8-B3A641141708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4023759" y="2696508"/>
                  <a:ext cx="1800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2" name="잉크 51">
                  <a:extLst>
                    <a:ext uri="{FF2B5EF4-FFF2-40B4-BE49-F238E27FC236}">
                      <a16:creationId xmlns:a16="http://schemas.microsoft.com/office/drawing/2014/main" id="{F887F808-6C53-484B-B37C-F70CACB252EA}"/>
                    </a:ext>
                  </a:extLst>
                </p14:cNvPr>
                <p14:cNvContentPartPr/>
                <p14:nvPr/>
              </p14:nvContentPartPr>
              <p14:xfrm>
                <a:off x="4070559" y="2774628"/>
                <a:ext cx="81000" cy="31320"/>
              </p14:xfrm>
            </p:contentPart>
          </mc:Choice>
          <mc:Fallback>
            <p:pic>
              <p:nvPicPr>
                <p:cNvPr id="52" name="잉크 51">
                  <a:extLst>
                    <a:ext uri="{FF2B5EF4-FFF2-40B4-BE49-F238E27FC236}">
                      <a16:creationId xmlns:a16="http://schemas.microsoft.com/office/drawing/2014/main" id="{F887F808-6C53-484B-B37C-F70CACB252EA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4061919" y="2765988"/>
                  <a:ext cx="9864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3" name="잉크 52">
                  <a:extLst>
                    <a:ext uri="{FF2B5EF4-FFF2-40B4-BE49-F238E27FC236}">
                      <a16:creationId xmlns:a16="http://schemas.microsoft.com/office/drawing/2014/main" id="{F01EFA62-0B8C-4104-89AE-14BA33D57CAC}"/>
                    </a:ext>
                  </a:extLst>
                </p14:cNvPr>
                <p14:cNvContentPartPr/>
                <p14:nvPr/>
              </p14:nvContentPartPr>
              <p14:xfrm>
                <a:off x="3957879" y="2855268"/>
                <a:ext cx="118800" cy="65160"/>
              </p14:xfrm>
            </p:contentPart>
          </mc:Choice>
          <mc:Fallback>
            <p:pic>
              <p:nvPicPr>
                <p:cNvPr id="53" name="잉크 52">
                  <a:extLst>
                    <a:ext uri="{FF2B5EF4-FFF2-40B4-BE49-F238E27FC236}">
                      <a16:creationId xmlns:a16="http://schemas.microsoft.com/office/drawing/2014/main" id="{F01EFA62-0B8C-4104-89AE-14BA33D57CAC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3949239" y="2846628"/>
                  <a:ext cx="13644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54" name="잉크 53">
                  <a:extLst>
                    <a:ext uri="{FF2B5EF4-FFF2-40B4-BE49-F238E27FC236}">
                      <a16:creationId xmlns:a16="http://schemas.microsoft.com/office/drawing/2014/main" id="{67C2EE92-859B-4C62-897F-A57D8461E873}"/>
                    </a:ext>
                  </a:extLst>
                </p14:cNvPr>
                <p14:cNvContentPartPr/>
                <p14:nvPr/>
              </p14:nvContentPartPr>
              <p14:xfrm>
                <a:off x="4295919" y="2655828"/>
                <a:ext cx="100080" cy="37080"/>
              </p14:xfrm>
            </p:contentPart>
          </mc:Choice>
          <mc:Fallback>
            <p:pic>
              <p:nvPicPr>
                <p:cNvPr id="54" name="잉크 53">
                  <a:extLst>
                    <a:ext uri="{FF2B5EF4-FFF2-40B4-BE49-F238E27FC236}">
                      <a16:creationId xmlns:a16="http://schemas.microsoft.com/office/drawing/2014/main" id="{67C2EE92-859B-4C62-897F-A57D8461E873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4287279" y="2646828"/>
                  <a:ext cx="11772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55" name="잉크 54">
                  <a:extLst>
                    <a:ext uri="{FF2B5EF4-FFF2-40B4-BE49-F238E27FC236}">
                      <a16:creationId xmlns:a16="http://schemas.microsoft.com/office/drawing/2014/main" id="{E0B61F2A-E987-407A-AB47-3E545C114467}"/>
                    </a:ext>
                  </a:extLst>
                </p14:cNvPr>
                <p14:cNvContentPartPr/>
                <p14:nvPr/>
              </p14:nvContentPartPr>
              <p14:xfrm>
                <a:off x="4334439" y="2667708"/>
                <a:ext cx="11880" cy="85320"/>
              </p14:xfrm>
            </p:contentPart>
          </mc:Choice>
          <mc:Fallback>
            <p:pic>
              <p:nvPicPr>
                <p:cNvPr id="55" name="잉크 54">
                  <a:extLst>
                    <a:ext uri="{FF2B5EF4-FFF2-40B4-BE49-F238E27FC236}">
                      <a16:creationId xmlns:a16="http://schemas.microsoft.com/office/drawing/2014/main" id="{E0B61F2A-E987-407A-AB47-3E545C114467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4325799" y="2659068"/>
                  <a:ext cx="2952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56" name="잉크 55">
                  <a:extLst>
                    <a:ext uri="{FF2B5EF4-FFF2-40B4-BE49-F238E27FC236}">
                      <a16:creationId xmlns:a16="http://schemas.microsoft.com/office/drawing/2014/main" id="{9CB9B90C-93CC-4B4D-A9D3-78DAAC81764D}"/>
                    </a:ext>
                  </a:extLst>
                </p14:cNvPr>
                <p14:cNvContentPartPr/>
                <p14:nvPr/>
              </p14:nvContentPartPr>
              <p14:xfrm>
                <a:off x="4371159" y="2655108"/>
                <a:ext cx="360" cy="111600"/>
              </p14:xfrm>
            </p:contentPart>
          </mc:Choice>
          <mc:Fallback>
            <p:pic>
              <p:nvPicPr>
                <p:cNvPr id="56" name="잉크 55">
                  <a:extLst>
                    <a:ext uri="{FF2B5EF4-FFF2-40B4-BE49-F238E27FC236}">
                      <a16:creationId xmlns:a16="http://schemas.microsoft.com/office/drawing/2014/main" id="{9CB9B90C-93CC-4B4D-A9D3-78DAAC81764D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362519" y="2646108"/>
                  <a:ext cx="1800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">
              <p14:nvContentPartPr>
                <p14:cNvPr id="57" name="잉크 56">
                  <a:extLst>
                    <a:ext uri="{FF2B5EF4-FFF2-40B4-BE49-F238E27FC236}">
                      <a16:creationId xmlns:a16="http://schemas.microsoft.com/office/drawing/2014/main" id="{A47D4A15-24CC-45D0-BC1D-6B7251456D0B}"/>
                    </a:ext>
                  </a:extLst>
                </p14:cNvPr>
                <p14:cNvContentPartPr/>
                <p14:nvPr/>
              </p14:nvContentPartPr>
              <p14:xfrm>
                <a:off x="4333359" y="2742588"/>
                <a:ext cx="86400" cy="38520"/>
              </p14:xfrm>
            </p:contentPart>
          </mc:Choice>
          <mc:Fallback>
            <p:pic>
              <p:nvPicPr>
                <p:cNvPr id="57" name="잉크 56">
                  <a:extLst>
                    <a:ext uri="{FF2B5EF4-FFF2-40B4-BE49-F238E27FC236}">
                      <a16:creationId xmlns:a16="http://schemas.microsoft.com/office/drawing/2014/main" id="{A47D4A15-24CC-45D0-BC1D-6B7251456D0B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4324719" y="2733588"/>
                  <a:ext cx="10404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">
              <p14:nvContentPartPr>
                <p14:cNvPr id="58" name="잉크 57">
                  <a:extLst>
                    <a:ext uri="{FF2B5EF4-FFF2-40B4-BE49-F238E27FC236}">
                      <a16:creationId xmlns:a16="http://schemas.microsoft.com/office/drawing/2014/main" id="{ABF995F8-661C-4EBD-A3DB-55C2C7B942A7}"/>
                    </a:ext>
                  </a:extLst>
                </p14:cNvPr>
                <p14:cNvContentPartPr/>
                <p14:nvPr/>
              </p14:nvContentPartPr>
              <p14:xfrm>
                <a:off x="4458999" y="2567628"/>
                <a:ext cx="360" cy="212040"/>
              </p14:xfrm>
            </p:contentPart>
          </mc:Choice>
          <mc:Fallback>
            <p:pic>
              <p:nvPicPr>
                <p:cNvPr id="58" name="잉크 57">
                  <a:extLst>
                    <a:ext uri="{FF2B5EF4-FFF2-40B4-BE49-F238E27FC236}">
                      <a16:creationId xmlns:a16="http://schemas.microsoft.com/office/drawing/2014/main" id="{ABF995F8-661C-4EBD-A3DB-55C2C7B942A7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4449999" y="2558628"/>
                  <a:ext cx="1800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">
              <p14:nvContentPartPr>
                <p14:cNvPr id="59" name="잉크 58">
                  <a:extLst>
                    <a:ext uri="{FF2B5EF4-FFF2-40B4-BE49-F238E27FC236}">
                      <a16:creationId xmlns:a16="http://schemas.microsoft.com/office/drawing/2014/main" id="{36935FF5-6F3C-46D4-91BF-BFB99017A55D}"/>
                    </a:ext>
                  </a:extLst>
                </p14:cNvPr>
                <p14:cNvContentPartPr/>
                <p14:nvPr/>
              </p14:nvContentPartPr>
              <p14:xfrm>
                <a:off x="4483839" y="2697588"/>
                <a:ext cx="52560" cy="20160"/>
              </p14:xfrm>
            </p:contentPart>
          </mc:Choice>
          <mc:Fallback>
            <p:pic>
              <p:nvPicPr>
                <p:cNvPr id="59" name="잉크 58">
                  <a:extLst>
                    <a:ext uri="{FF2B5EF4-FFF2-40B4-BE49-F238E27FC236}">
                      <a16:creationId xmlns:a16="http://schemas.microsoft.com/office/drawing/2014/main" id="{36935FF5-6F3C-46D4-91BF-BFB99017A55D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4475199" y="2688948"/>
                  <a:ext cx="7020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60" name="잉크 59">
                  <a:extLst>
                    <a:ext uri="{FF2B5EF4-FFF2-40B4-BE49-F238E27FC236}">
                      <a16:creationId xmlns:a16="http://schemas.microsoft.com/office/drawing/2014/main" id="{9F0A8350-F48C-4240-A666-63069FC74F98}"/>
                    </a:ext>
                  </a:extLst>
                </p14:cNvPr>
                <p14:cNvContentPartPr/>
                <p14:nvPr/>
              </p14:nvContentPartPr>
              <p14:xfrm>
                <a:off x="4560519" y="2592468"/>
                <a:ext cx="50040" cy="60840"/>
              </p14:xfrm>
            </p:contentPart>
          </mc:Choice>
          <mc:Fallback>
            <p:pic>
              <p:nvPicPr>
                <p:cNvPr id="60" name="잉크 59">
                  <a:extLst>
                    <a:ext uri="{FF2B5EF4-FFF2-40B4-BE49-F238E27FC236}">
                      <a16:creationId xmlns:a16="http://schemas.microsoft.com/office/drawing/2014/main" id="{9F0A8350-F48C-4240-A666-63069FC74F98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4551519" y="2583828"/>
                  <a:ext cx="6768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">
              <p14:nvContentPartPr>
                <p14:cNvPr id="61" name="잉크 60">
                  <a:extLst>
                    <a:ext uri="{FF2B5EF4-FFF2-40B4-BE49-F238E27FC236}">
                      <a16:creationId xmlns:a16="http://schemas.microsoft.com/office/drawing/2014/main" id="{24EC4672-292A-4B6F-AFC4-825CF4380974}"/>
                    </a:ext>
                  </a:extLst>
                </p14:cNvPr>
                <p14:cNvContentPartPr/>
                <p14:nvPr/>
              </p14:nvContentPartPr>
              <p14:xfrm>
                <a:off x="4633959" y="2529468"/>
                <a:ext cx="26280" cy="98640"/>
              </p14:xfrm>
            </p:contentPart>
          </mc:Choice>
          <mc:Fallback>
            <p:pic>
              <p:nvPicPr>
                <p:cNvPr id="61" name="잉크 60">
                  <a:extLst>
                    <a:ext uri="{FF2B5EF4-FFF2-40B4-BE49-F238E27FC236}">
                      <a16:creationId xmlns:a16="http://schemas.microsoft.com/office/drawing/2014/main" id="{24EC4672-292A-4B6F-AFC4-825CF4380974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4625319" y="2520828"/>
                  <a:ext cx="4392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9">
              <p14:nvContentPartPr>
                <p14:cNvPr id="62" name="잉크 61">
                  <a:extLst>
                    <a:ext uri="{FF2B5EF4-FFF2-40B4-BE49-F238E27FC236}">
                      <a16:creationId xmlns:a16="http://schemas.microsoft.com/office/drawing/2014/main" id="{FEE63A17-2B0B-4BEA-A888-7FE6CC615A83}"/>
                    </a:ext>
                  </a:extLst>
                </p14:cNvPr>
                <p14:cNvContentPartPr/>
                <p14:nvPr/>
              </p14:nvContentPartPr>
              <p14:xfrm>
                <a:off x="4621719" y="2655108"/>
                <a:ext cx="128880" cy="190440"/>
              </p14:xfrm>
            </p:contentPart>
          </mc:Choice>
          <mc:Fallback>
            <p:pic>
              <p:nvPicPr>
                <p:cNvPr id="62" name="잉크 61">
                  <a:extLst>
                    <a:ext uri="{FF2B5EF4-FFF2-40B4-BE49-F238E27FC236}">
                      <a16:creationId xmlns:a16="http://schemas.microsoft.com/office/drawing/2014/main" id="{FEE63A17-2B0B-4BEA-A888-7FE6CC615A83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4612719" y="2646108"/>
                  <a:ext cx="14652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1">
              <p14:nvContentPartPr>
                <p14:cNvPr id="63" name="잉크 62">
                  <a:extLst>
                    <a:ext uri="{FF2B5EF4-FFF2-40B4-BE49-F238E27FC236}">
                      <a16:creationId xmlns:a16="http://schemas.microsoft.com/office/drawing/2014/main" id="{8E735F5A-4573-4990-A140-E1D460BF3D0E}"/>
                    </a:ext>
                  </a:extLst>
                </p14:cNvPr>
                <p14:cNvContentPartPr/>
                <p14:nvPr/>
              </p14:nvContentPartPr>
              <p14:xfrm>
                <a:off x="4808199" y="2602908"/>
                <a:ext cx="85680" cy="79200"/>
              </p14:xfrm>
            </p:contentPart>
          </mc:Choice>
          <mc:Fallback>
            <p:pic>
              <p:nvPicPr>
                <p:cNvPr id="63" name="잉크 62">
                  <a:extLst>
                    <a:ext uri="{FF2B5EF4-FFF2-40B4-BE49-F238E27FC236}">
                      <a16:creationId xmlns:a16="http://schemas.microsoft.com/office/drawing/2014/main" id="{8E735F5A-4573-4990-A140-E1D460BF3D0E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4799199" y="2593908"/>
                  <a:ext cx="10332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3">
              <p14:nvContentPartPr>
                <p14:cNvPr id="64" name="잉크 63">
                  <a:extLst>
                    <a:ext uri="{FF2B5EF4-FFF2-40B4-BE49-F238E27FC236}">
                      <a16:creationId xmlns:a16="http://schemas.microsoft.com/office/drawing/2014/main" id="{BE0F7095-EB83-43C1-8B5D-CCAC1194899B}"/>
                    </a:ext>
                  </a:extLst>
                </p14:cNvPr>
                <p14:cNvContentPartPr/>
                <p14:nvPr/>
              </p14:nvContentPartPr>
              <p14:xfrm>
                <a:off x="4847079" y="2638908"/>
                <a:ext cx="120600" cy="16560"/>
              </p14:xfrm>
            </p:contentPart>
          </mc:Choice>
          <mc:Fallback>
            <p:pic>
              <p:nvPicPr>
                <p:cNvPr id="64" name="잉크 63">
                  <a:extLst>
                    <a:ext uri="{FF2B5EF4-FFF2-40B4-BE49-F238E27FC236}">
                      <a16:creationId xmlns:a16="http://schemas.microsoft.com/office/drawing/2014/main" id="{BE0F7095-EB83-43C1-8B5D-CCAC1194899B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4838079" y="2629908"/>
                  <a:ext cx="13824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5">
              <p14:nvContentPartPr>
                <p14:cNvPr id="65" name="잉크 64">
                  <a:extLst>
                    <a:ext uri="{FF2B5EF4-FFF2-40B4-BE49-F238E27FC236}">
                      <a16:creationId xmlns:a16="http://schemas.microsoft.com/office/drawing/2014/main" id="{81FF8DB5-F33B-4086-817A-56BFD53E0941}"/>
                    </a:ext>
                  </a:extLst>
                </p14:cNvPr>
                <p14:cNvContentPartPr/>
                <p14:nvPr/>
              </p14:nvContentPartPr>
              <p14:xfrm>
                <a:off x="4884879" y="2673828"/>
                <a:ext cx="53280" cy="19080"/>
              </p14:xfrm>
            </p:contentPart>
          </mc:Choice>
          <mc:Fallback>
            <p:pic>
              <p:nvPicPr>
                <p:cNvPr id="65" name="잉크 64">
                  <a:extLst>
                    <a:ext uri="{FF2B5EF4-FFF2-40B4-BE49-F238E27FC236}">
                      <a16:creationId xmlns:a16="http://schemas.microsoft.com/office/drawing/2014/main" id="{81FF8DB5-F33B-4086-817A-56BFD53E0941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4876239" y="2664828"/>
                  <a:ext cx="7092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7">
              <p14:nvContentPartPr>
                <p14:cNvPr id="66" name="잉크 65">
                  <a:extLst>
                    <a:ext uri="{FF2B5EF4-FFF2-40B4-BE49-F238E27FC236}">
                      <a16:creationId xmlns:a16="http://schemas.microsoft.com/office/drawing/2014/main" id="{50698ED2-7C3D-40A5-97C3-BA48D2B150C4}"/>
                    </a:ext>
                  </a:extLst>
                </p14:cNvPr>
                <p14:cNvContentPartPr/>
                <p14:nvPr/>
              </p14:nvContentPartPr>
              <p14:xfrm>
                <a:off x="4942479" y="2629908"/>
                <a:ext cx="5400" cy="67680"/>
              </p14:xfrm>
            </p:contentPart>
          </mc:Choice>
          <mc:Fallback>
            <p:pic>
              <p:nvPicPr>
                <p:cNvPr id="66" name="잉크 65">
                  <a:extLst>
                    <a:ext uri="{FF2B5EF4-FFF2-40B4-BE49-F238E27FC236}">
                      <a16:creationId xmlns:a16="http://schemas.microsoft.com/office/drawing/2014/main" id="{50698ED2-7C3D-40A5-97C3-BA48D2B150C4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4933479" y="2621268"/>
                  <a:ext cx="2304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9">
              <p14:nvContentPartPr>
                <p14:cNvPr id="67" name="잉크 66">
                  <a:extLst>
                    <a:ext uri="{FF2B5EF4-FFF2-40B4-BE49-F238E27FC236}">
                      <a16:creationId xmlns:a16="http://schemas.microsoft.com/office/drawing/2014/main" id="{7B087E2D-946B-48CE-86AA-FF7EEE090F9D}"/>
                    </a:ext>
                  </a:extLst>
                </p14:cNvPr>
                <p14:cNvContentPartPr/>
                <p14:nvPr/>
              </p14:nvContentPartPr>
              <p14:xfrm>
                <a:off x="4885959" y="2705148"/>
                <a:ext cx="89280" cy="64080"/>
              </p14:xfrm>
            </p:contentPart>
          </mc:Choice>
          <mc:Fallback>
            <p:pic>
              <p:nvPicPr>
                <p:cNvPr id="67" name="잉크 66">
                  <a:extLst>
                    <a:ext uri="{FF2B5EF4-FFF2-40B4-BE49-F238E27FC236}">
                      <a16:creationId xmlns:a16="http://schemas.microsoft.com/office/drawing/2014/main" id="{7B087E2D-946B-48CE-86AA-FF7EEE090F9D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4877319" y="2696508"/>
                  <a:ext cx="10692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1">
              <p14:nvContentPartPr>
                <p14:cNvPr id="68" name="잉크 67">
                  <a:extLst>
                    <a:ext uri="{FF2B5EF4-FFF2-40B4-BE49-F238E27FC236}">
                      <a16:creationId xmlns:a16="http://schemas.microsoft.com/office/drawing/2014/main" id="{B43DDECC-861C-4AA9-BD35-04BB0EC5DDAA}"/>
                    </a:ext>
                  </a:extLst>
                </p14:cNvPr>
                <p14:cNvContentPartPr/>
                <p14:nvPr/>
              </p14:nvContentPartPr>
              <p14:xfrm>
                <a:off x="5034999" y="2590668"/>
                <a:ext cx="86040" cy="111600"/>
              </p14:xfrm>
            </p:contentPart>
          </mc:Choice>
          <mc:Fallback>
            <p:pic>
              <p:nvPicPr>
                <p:cNvPr id="68" name="잉크 67">
                  <a:extLst>
                    <a:ext uri="{FF2B5EF4-FFF2-40B4-BE49-F238E27FC236}">
                      <a16:creationId xmlns:a16="http://schemas.microsoft.com/office/drawing/2014/main" id="{B43DDECC-861C-4AA9-BD35-04BB0EC5DDAA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5025999" y="2582028"/>
                  <a:ext cx="10368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3">
              <p14:nvContentPartPr>
                <p14:cNvPr id="69" name="잉크 68">
                  <a:extLst>
                    <a:ext uri="{FF2B5EF4-FFF2-40B4-BE49-F238E27FC236}">
                      <a16:creationId xmlns:a16="http://schemas.microsoft.com/office/drawing/2014/main" id="{D3135DD6-2D16-476A-9A0A-C9AFF2AA5D92}"/>
                    </a:ext>
                  </a:extLst>
                </p14:cNvPr>
                <p14:cNvContentPartPr/>
                <p14:nvPr/>
              </p14:nvContentPartPr>
              <p14:xfrm>
                <a:off x="5110239" y="2630988"/>
                <a:ext cx="35280" cy="11880"/>
              </p14:xfrm>
            </p:contentPart>
          </mc:Choice>
          <mc:Fallback>
            <p:pic>
              <p:nvPicPr>
                <p:cNvPr id="69" name="잉크 68">
                  <a:extLst>
                    <a:ext uri="{FF2B5EF4-FFF2-40B4-BE49-F238E27FC236}">
                      <a16:creationId xmlns:a16="http://schemas.microsoft.com/office/drawing/2014/main" id="{D3135DD6-2D16-476A-9A0A-C9AFF2AA5D92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5101599" y="2622348"/>
                  <a:ext cx="5292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5">
              <p14:nvContentPartPr>
                <p14:cNvPr id="70" name="잉크 69">
                  <a:extLst>
                    <a:ext uri="{FF2B5EF4-FFF2-40B4-BE49-F238E27FC236}">
                      <a16:creationId xmlns:a16="http://schemas.microsoft.com/office/drawing/2014/main" id="{2CA676C3-69BA-4448-BE00-6CACE03D2C73}"/>
                    </a:ext>
                  </a:extLst>
                </p14:cNvPr>
                <p14:cNvContentPartPr/>
                <p14:nvPr/>
              </p14:nvContentPartPr>
              <p14:xfrm>
                <a:off x="5085039" y="2673468"/>
                <a:ext cx="66600" cy="32040"/>
              </p14:xfrm>
            </p:contentPart>
          </mc:Choice>
          <mc:Fallback>
            <p:pic>
              <p:nvPicPr>
                <p:cNvPr id="70" name="잉크 69">
                  <a:extLst>
                    <a:ext uri="{FF2B5EF4-FFF2-40B4-BE49-F238E27FC236}">
                      <a16:creationId xmlns:a16="http://schemas.microsoft.com/office/drawing/2014/main" id="{2CA676C3-69BA-4448-BE00-6CACE03D2C73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5076399" y="2664468"/>
                  <a:ext cx="8424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7">
              <p14:nvContentPartPr>
                <p14:cNvPr id="71" name="잉크 70">
                  <a:extLst>
                    <a:ext uri="{FF2B5EF4-FFF2-40B4-BE49-F238E27FC236}">
                      <a16:creationId xmlns:a16="http://schemas.microsoft.com/office/drawing/2014/main" id="{E0573C63-3020-450F-90AC-3FC0D5062E12}"/>
                    </a:ext>
                  </a:extLst>
                </p14:cNvPr>
                <p14:cNvContentPartPr/>
                <p14:nvPr/>
              </p14:nvContentPartPr>
              <p14:xfrm>
                <a:off x="5167839" y="2554668"/>
                <a:ext cx="5400" cy="131760"/>
              </p14:xfrm>
            </p:contentPart>
          </mc:Choice>
          <mc:Fallback>
            <p:pic>
              <p:nvPicPr>
                <p:cNvPr id="71" name="잉크 70">
                  <a:extLst>
                    <a:ext uri="{FF2B5EF4-FFF2-40B4-BE49-F238E27FC236}">
                      <a16:creationId xmlns:a16="http://schemas.microsoft.com/office/drawing/2014/main" id="{E0573C63-3020-450F-90AC-3FC0D5062E12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5159199" y="2546028"/>
                  <a:ext cx="2304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9">
              <p14:nvContentPartPr>
                <p14:cNvPr id="72" name="잉크 71">
                  <a:extLst>
                    <a:ext uri="{FF2B5EF4-FFF2-40B4-BE49-F238E27FC236}">
                      <a16:creationId xmlns:a16="http://schemas.microsoft.com/office/drawing/2014/main" id="{45786795-692C-4207-BB10-88D97B05A9A3}"/>
                    </a:ext>
                  </a:extLst>
                </p14:cNvPr>
                <p14:cNvContentPartPr/>
                <p14:nvPr/>
              </p14:nvContentPartPr>
              <p14:xfrm>
                <a:off x="5097639" y="2694348"/>
                <a:ext cx="182880" cy="100800"/>
              </p14:xfrm>
            </p:contentPart>
          </mc:Choice>
          <mc:Fallback>
            <p:pic>
              <p:nvPicPr>
                <p:cNvPr id="72" name="잉크 71">
                  <a:extLst>
                    <a:ext uri="{FF2B5EF4-FFF2-40B4-BE49-F238E27FC236}">
                      <a16:creationId xmlns:a16="http://schemas.microsoft.com/office/drawing/2014/main" id="{45786795-692C-4207-BB10-88D97B05A9A3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5088639" y="2685348"/>
                  <a:ext cx="200520" cy="118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C8BBA617-001F-421C-964C-145C6D0BA951}"/>
              </a:ext>
            </a:extLst>
          </p:cNvPr>
          <p:cNvGrpSpPr/>
          <p:nvPr/>
        </p:nvGrpSpPr>
        <p:grpSpPr>
          <a:xfrm>
            <a:off x="4045359" y="725868"/>
            <a:ext cx="1593360" cy="476640"/>
            <a:chOff x="4045359" y="725868"/>
            <a:chExt cx="1593360" cy="476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1">
              <p14:nvContentPartPr>
                <p14:cNvPr id="74" name="잉크 73">
                  <a:extLst>
                    <a:ext uri="{FF2B5EF4-FFF2-40B4-BE49-F238E27FC236}">
                      <a16:creationId xmlns:a16="http://schemas.microsoft.com/office/drawing/2014/main" id="{D9D9FB06-F7D0-498F-9109-D155C777E256}"/>
                    </a:ext>
                  </a:extLst>
                </p14:cNvPr>
                <p14:cNvContentPartPr/>
                <p14:nvPr/>
              </p14:nvContentPartPr>
              <p14:xfrm>
                <a:off x="4045359" y="976428"/>
                <a:ext cx="171360" cy="226080"/>
              </p14:xfrm>
            </p:contentPart>
          </mc:Choice>
          <mc:Fallback>
            <p:pic>
              <p:nvPicPr>
                <p:cNvPr id="74" name="잉크 73">
                  <a:extLst>
                    <a:ext uri="{FF2B5EF4-FFF2-40B4-BE49-F238E27FC236}">
                      <a16:creationId xmlns:a16="http://schemas.microsoft.com/office/drawing/2014/main" id="{D9D9FB06-F7D0-498F-9109-D155C777E256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4036719" y="967428"/>
                  <a:ext cx="18900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3">
              <p14:nvContentPartPr>
                <p14:cNvPr id="75" name="잉크 74">
                  <a:extLst>
                    <a:ext uri="{FF2B5EF4-FFF2-40B4-BE49-F238E27FC236}">
                      <a16:creationId xmlns:a16="http://schemas.microsoft.com/office/drawing/2014/main" id="{F7934D7A-8E1D-4B4A-985F-50E6D4022F45}"/>
                    </a:ext>
                  </a:extLst>
                </p14:cNvPr>
                <p14:cNvContentPartPr/>
                <p14:nvPr/>
              </p14:nvContentPartPr>
              <p14:xfrm>
                <a:off x="4220679" y="825948"/>
                <a:ext cx="123840" cy="174600"/>
              </p14:xfrm>
            </p:contentPart>
          </mc:Choice>
          <mc:Fallback>
            <p:pic>
              <p:nvPicPr>
                <p:cNvPr id="75" name="잉크 74">
                  <a:extLst>
                    <a:ext uri="{FF2B5EF4-FFF2-40B4-BE49-F238E27FC236}">
                      <a16:creationId xmlns:a16="http://schemas.microsoft.com/office/drawing/2014/main" id="{F7934D7A-8E1D-4B4A-985F-50E6D4022F45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4212039" y="817308"/>
                  <a:ext cx="14148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5">
              <p14:nvContentPartPr>
                <p14:cNvPr id="76" name="잉크 75">
                  <a:extLst>
                    <a:ext uri="{FF2B5EF4-FFF2-40B4-BE49-F238E27FC236}">
                      <a16:creationId xmlns:a16="http://schemas.microsoft.com/office/drawing/2014/main" id="{F0EA59E2-1D62-46D2-8EC2-09D891FE1F36}"/>
                    </a:ext>
                  </a:extLst>
                </p14:cNvPr>
                <p14:cNvContentPartPr/>
                <p14:nvPr/>
              </p14:nvContentPartPr>
              <p14:xfrm>
                <a:off x="4321119" y="871668"/>
                <a:ext cx="64800" cy="17640"/>
              </p14:xfrm>
            </p:contentPart>
          </mc:Choice>
          <mc:Fallback>
            <p:pic>
              <p:nvPicPr>
                <p:cNvPr id="76" name="잉크 75">
                  <a:extLst>
                    <a:ext uri="{FF2B5EF4-FFF2-40B4-BE49-F238E27FC236}">
                      <a16:creationId xmlns:a16="http://schemas.microsoft.com/office/drawing/2014/main" id="{F0EA59E2-1D62-46D2-8EC2-09D891FE1F36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4312119" y="862668"/>
                  <a:ext cx="8244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7">
              <p14:nvContentPartPr>
                <p14:cNvPr id="77" name="잉크 76">
                  <a:extLst>
                    <a:ext uri="{FF2B5EF4-FFF2-40B4-BE49-F238E27FC236}">
                      <a16:creationId xmlns:a16="http://schemas.microsoft.com/office/drawing/2014/main" id="{93641057-B545-4DB9-9F01-3367689F23BF}"/>
                    </a:ext>
                  </a:extLst>
                </p14:cNvPr>
                <p14:cNvContentPartPr/>
                <p14:nvPr/>
              </p14:nvContentPartPr>
              <p14:xfrm>
                <a:off x="4396359" y="751068"/>
                <a:ext cx="14040" cy="274680"/>
              </p14:xfrm>
            </p:contentPart>
          </mc:Choice>
          <mc:Fallback>
            <p:pic>
              <p:nvPicPr>
                <p:cNvPr id="77" name="잉크 76">
                  <a:extLst>
                    <a:ext uri="{FF2B5EF4-FFF2-40B4-BE49-F238E27FC236}">
                      <a16:creationId xmlns:a16="http://schemas.microsoft.com/office/drawing/2014/main" id="{93641057-B545-4DB9-9F01-3367689F23BF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4387359" y="742068"/>
                  <a:ext cx="31680" cy="29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9">
              <p14:nvContentPartPr>
                <p14:cNvPr id="78" name="잉크 77">
                  <a:extLst>
                    <a:ext uri="{FF2B5EF4-FFF2-40B4-BE49-F238E27FC236}">
                      <a16:creationId xmlns:a16="http://schemas.microsoft.com/office/drawing/2014/main" id="{922FB41B-DD48-4179-BA49-84591C69452B}"/>
                    </a:ext>
                  </a:extLst>
                </p14:cNvPr>
                <p14:cNvContentPartPr/>
                <p14:nvPr/>
              </p14:nvContentPartPr>
              <p14:xfrm>
                <a:off x="4458999" y="801108"/>
                <a:ext cx="77040" cy="176400"/>
              </p14:xfrm>
            </p:contentPart>
          </mc:Choice>
          <mc:Fallback>
            <p:pic>
              <p:nvPicPr>
                <p:cNvPr id="78" name="잉크 77">
                  <a:extLst>
                    <a:ext uri="{FF2B5EF4-FFF2-40B4-BE49-F238E27FC236}">
                      <a16:creationId xmlns:a16="http://schemas.microsoft.com/office/drawing/2014/main" id="{922FB41B-DD48-4179-BA49-84591C69452B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4450359" y="792468"/>
                  <a:ext cx="9468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1">
              <p14:nvContentPartPr>
                <p14:cNvPr id="79" name="잉크 78">
                  <a:extLst>
                    <a:ext uri="{FF2B5EF4-FFF2-40B4-BE49-F238E27FC236}">
                      <a16:creationId xmlns:a16="http://schemas.microsoft.com/office/drawing/2014/main" id="{0F669E49-63B3-41B8-993E-AA25A69DE0FB}"/>
                    </a:ext>
                  </a:extLst>
                </p14:cNvPr>
                <p14:cNvContentPartPr/>
                <p14:nvPr/>
              </p14:nvContentPartPr>
              <p14:xfrm>
                <a:off x="4458999" y="831348"/>
                <a:ext cx="15120" cy="8280"/>
              </p14:xfrm>
            </p:contentPart>
          </mc:Choice>
          <mc:Fallback>
            <p:pic>
              <p:nvPicPr>
                <p:cNvPr id="79" name="잉크 78">
                  <a:extLst>
                    <a:ext uri="{FF2B5EF4-FFF2-40B4-BE49-F238E27FC236}">
                      <a16:creationId xmlns:a16="http://schemas.microsoft.com/office/drawing/2014/main" id="{0F669E49-63B3-41B8-993E-AA25A69DE0FB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4449999" y="822348"/>
                  <a:ext cx="3276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3">
              <p14:nvContentPartPr>
                <p14:cNvPr id="80" name="잉크 79">
                  <a:extLst>
                    <a:ext uri="{FF2B5EF4-FFF2-40B4-BE49-F238E27FC236}">
                      <a16:creationId xmlns:a16="http://schemas.microsoft.com/office/drawing/2014/main" id="{26A014E7-4AA5-4077-B598-6C611A427921}"/>
                    </a:ext>
                  </a:extLst>
                </p14:cNvPr>
                <p14:cNvContentPartPr/>
                <p14:nvPr/>
              </p14:nvContentPartPr>
              <p14:xfrm>
                <a:off x="4509039" y="770868"/>
                <a:ext cx="93960" cy="43560"/>
              </p14:xfrm>
            </p:contentPart>
          </mc:Choice>
          <mc:Fallback>
            <p:pic>
              <p:nvPicPr>
                <p:cNvPr id="80" name="잉크 79">
                  <a:extLst>
                    <a:ext uri="{FF2B5EF4-FFF2-40B4-BE49-F238E27FC236}">
                      <a16:creationId xmlns:a16="http://schemas.microsoft.com/office/drawing/2014/main" id="{26A014E7-4AA5-4077-B598-6C611A427921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4500039" y="762228"/>
                  <a:ext cx="11160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5">
              <p14:nvContentPartPr>
                <p14:cNvPr id="81" name="잉크 80">
                  <a:extLst>
                    <a:ext uri="{FF2B5EF4-FFF2-40B4-BE49-F238E27FC236}">
                      <a16:creationId xmlns:a16="http://schemas.microsoft.com/office/drawing/2014/main" id="{1567D795-3ED7-4D8D-863D-62C7503CBF46}"/>
                    </a:ext>
                  </a:extLst>
                </p14:cNvPr>
                <p14:cNvContentPartPr/>
                <p14:nvPr/>
              </p14:nvContentPartPr>
              <p14:xfrm>
                <a:off x="4571319" y="738828"/>
                <a:ext cx="25560" cy="277200"/>
              </p14:xfrm>
            </p:contentPart>
          </mc:Choice>
          <mc:Fallback>
            <p:pic>
              <p:nvPicPr>
                <p:cNvPr id="81" name="잉크 80">
                  <a:extLst>
                    <a:ext uri="{FF2B5EF4-FFF2-40B4-BE49-F238E27FC236}">
                      <a16:creationId xmlns:a16="http://schemas.microsoft.com/office/drawing/2014/main" id="{1567D795-3ED7-4D8D-863D-62C7503CBF46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4562319" y="729828"/>
                  <a:ext cx="43200" cy="29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7">
              <p14:nvContentPartPr>
                <p14:cNvPr id="82" name="잉크 81">
                  <a:extLst>
                    <a:ext uri="{FF2B5EF4-FFF2-40B4-BE49-F238E27FC236}">
                      <a16:creationId xmlns:a16="http://schemas.microsoft.com/office/drawing/2014/main" id="{BA0DEAF3-3AA3-47FE-B8C2-10ED18F9DE8D}"/>
                    </a:ext>
                  </a:extLst>
                </p14:cNvPr>
                <p14:cNvContentPartPr/>
                <p14:nvPr/>
              </p14:nvContentPartPr>
              <p14:xfrm>
                <a:off x="4659159" y="749988"/>
                <a:ext cx="104400" cy="199440"/>
              </p14:xfrm>
            </p:contentPart>
          </mc:Choice>
          <mc:Fallback>
            <p:pic>
              <p:nvPicPr>
                <p:cNvPr id="82" name="잉크 81">
                  <a:extLst>
                    <a:ext uri="{FF2B5EF4-FFF2-40B4-BE49-F238E27FC236}">
                      <a16:creationId xmlns:a16="http://schemas.microsoft.com/office/drawing/2014/main" id="{BA0DEAF3-3AA3-47FE-B8C2-10ED18F9DE8D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4650159" y="741348"/>
                  <a:ext cx="12204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9">
              <p14:nvContentPartPr>
                <p14:cNvPr id="83" name="잉크 82">
                  <a:extLst>
                    <a:ext uri="{FF2B5EF4-FFF2-40B4-BE49-F238E27FC236}">
                      <a16:creationId xmlns:a16="http://schemas.microsoft.com/office/drawing/2014/main" id="{B7C2EDCB-3336-4DC2-B027-61830DA93E3E}"/>
                    </a:ext>
                  </a:extLst>
                </p14:cNvPr>
                <p14:cNvContentPartPr/>
                <p14:nvPr/>
              </p14:nvContentPartPr>
              <p14:xfrm>
                <a:off x="4872639" y="725868"/>
                <a:ext cx="50400" cy="289440"/>
              </p14:xfrm>
            </p:contentPart>
          </mc:Choice>
          <mc:Fallback>
            <p:pic>
              <p:nvPicPr>
                <p:cNvPr id="83" name="잉크 82">
                  <a:extLst>
                    <a:ext uri="{FF2B5EF4-FFF2-40B4-BE49-F238E27FC236}">
                      <a16:creationId xmlns:a16="http://schemas.microsoft.com/office/drawing/2014/main" id="{B7C2EDCB-3336-4DC2-B027-61830DA93E3E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4863999" y="717228"/>
                  <a:ext cx="68040" cy="30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1">
              <p14:nvContentPartPr>
                <p14:cNvPr id="84" name="잉크 83">
                  <a:extLst>
                    <a:ext uri="{FF2B5EF4-FFF2-40B4-BE49-F238E27FC236}">
                      <a16:creationId xmlns:a16="http://schemas.microsoft.com/office/drawing/2014/main" id="{5B44851B-1B4E-40C0-B0A4-50A21AEB0210}"/>
                    </a:ext>
                  </a:extLst>
                </p14:cNvPr>
                <p14:cNvContentPartPr/>
                <p14:nvPr/>
              </p14:nvContentPartPr>
              <p14:xfrm>
                <a:off x="4872279" y="803988"/>
                <a:ext cx="134280" cy="123120"/>
              </p14:xfrm>
            </p:contentPart>
          </mc:Choice>
          <mc:Fallback>
            <p:pic>
              <p:nvPicPr>
                <p:cNvPr id="84" name="잉크 83">
                  <a:extLst>
                    <a:ext uri="{FF2B5EF4-FFF2-40B4-BE49-F238E27FC236}">
                      <a16:creationId xmlns:a16="http://schemas.microsoft.com/office/drawing/2014/main" id="{5B44851B-1B4E-40C0-B0A4-50A21AEB0210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4863279" y="794988"/>
                  <a:ext cx="15192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3">
              <p14:nvContentPartPr>
                <p14:cNvPr id="85" name="잉크 84">
                  <a:extLst>
                    <a:ext uri="{FF2B5EF4-FFF2-40B4-BE49-F238E27FC236}">
                      <a16:creationId xmlns:a16="http://schemas.microsoft.com/office/drawing/2014/main" id="{145610A2-99A2-4159-94D2-C9236F3B6E22}"/>
                    </a:ext>
                  </a:extLst>
                </p14:cNvPr>
                <p14:cNvContentPartPr/>
                <p14:nvPr/>
              </p14:nvContentPartPr>
              <p14:xfrm>
                <a:off x="5022399" y="725868"/>
                <a:ext cx="25920" cy="262080"/>
              </p14:xfrm>
            </p:contentPart>
          </mc:Choice>
          <mc:Fallback>
            <p:pic>
              <p:nvPicPr>
                <p:cNvPr id="85" name="잉크 84">
                  <a:extLst>
                    <a:ext uri="{FF2B5EF4-FFF2-40B4-BE49-F238E27FC236}">
                      <a16:creationId xmlns:a16="http://schemas.microsoft.com/office/drawing/2014/main" id="{145610A2-99A2-4159-94D2-C9236F3B6E22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5013399" y="717228"/>
                  <a:ext cx="4356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5">
              <p14:nvContentPartPr>
                <p14:cNvPr id="86" name="잉크 85">
                  <a:extLst>
                    <a:ext uri="{FF2B5EF4-FFF2-40B4-BE49-F238E27FC236}">
                      <a16:creationId xmlns:a16="http://schemas.microsoft.com/office/drawing/2014/main" id="{6123D6BF-7E03-4BEE-8C03-4CE691B2F2F6}"/>
                    </a:ext>
                  </a:extLst>
                </p14:cNvPr>
                <p14:cNvContentPartPr/>
                <p14:nvPr/>
              </p14:nvContentPartPr>
              <p14:xfrm>
                <a:off x="5084679" y="788868"/>
                <a:ext cx="151200" cy="127080"/>
              </p14:xfrm>
            </p:contentPart>
          </mc:Choice>
          <mc:Fallback>
            <p:pic>
              <p:nvPicPr>
                <p:cNvPr id="86" name="잉크 85">
                  <a:extLst>
                    <a:ext uri="{FF2B5EF4-FFF2-40B4-BE49-F238E27FC236}">
                      <a16:creationId xmlns:a16="http://schemas.microsoft.com/office/drawing/2014/main" id="{6123D6BF-7E03-4BEE-8C03-4CE691B2F2F6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5075679" y="779868"/>
                  <a:ext cx="16884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7">
              <p14:nvContentPartPr>
                <p14:cNvPr id="87" name="잉크 86">
                  <a:extLst>
                    <a:ext uri="{FF2B5EF4-FFF2-40B4-BE49-F238E27FC236}">
                      <a16:creationId xmlns:a16="http://schemas.microsoft.com/office/drawing/2014/main" id="{FB3882D6-709A-4762-A933-67A55D1BB19E}"/>
                    </a:ext>
                  </a:extLst>
                </p14:cNvPr>
                <p14:cNvContentPartPr/>
                <p14:nvPr/>
              </p14:nvContentPartPr>
              <p14:xfrm>
                <a:off x="5135439" y="876348"/>
                <a:ext cx="60840" cy="63000"/>
              </p14:xfrm>
            </p:contentPart>
          </mc:Choice>
          <mc:Fallback>
            <p:pic>
              <p:nvPicPr>
                <p:cNvPr id="87" name="잉크 86">
                  <a:extLst>
                    <a:ext uri="{FF2B5EF4-FFF2-40B4-BE49-F238E27FC236}">
                      <a16:creationId xmlns:a16="http://schemas.microsoft.com/office/drawing/2014/main" id="{FB3882D6-709A-4762-A933-67A55D1BB19E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5126439" y="867708"/>
                  <a:ext cx="7848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9">
              <p14:nvContentPartPr>
                <p14:cNvPr id="88" name="잉크 87">
                  <a:extLst>
                    <a:ext uri="{FF2B5EF4-FFF2-40B4-BE49-F238E27FC236}">
                      <a16:creationId xmlns:a16="http://schemas.microsoft.com/office/drawing/2014/main" id="{3925D6C9-4D98-4DB8-A5BD-D088494AC329}"/>
                    </a:ext>
                  </a:extLst>
                </p14:cNvPr>
                <p14:cNvContentPartPr/>
                <p14:nvPr/>
              </p14:nvContentPartPr>
              <p14:xfrm>
                <a:off x="5218599" y="725868"/>
                <a:ext cx="82080" cy="270000"/>
              </p14:xfrm>
            </p:contentPart>
          </mc:Choice>
          <mc:Fallback>
            <p:pic>
              <p:nvPicPr>
                <p:cNvPr id="88" name="잉크 87">
                  <a:extLst>
                    <a:ext uri="{FF2B5EF4-FFF2-40B4-BE49-F238E27FC236}">
                      <a16:creationId xmlns:a16="http://schemas.microsoft.com/office/drawing/2014/main" id="{3925D6C9-4D98-4DB8-A5BD-D088494AC329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5209959" y="717228"/>
                  <a:ext cx="99720" cy="28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1">
              <p14:nvContentPartPr>
                <p14:cNvPr id="89" name="잉크 88">
                  <a:extLst>
                    <a:ext uri="{FF2B5EF4-FFF2-40B4-BE49-F238E27FC236}">
                      <a16:creationId xmlns:a16="http://schemas.microsoft.com/office/drawing/2014/main" id="{74AA3115-9AAE-496B-819F-6E4762257118}"/>
                    </a:ext>
                  </a:extLst>
                </p14:cNvPr>
                <p14:cNvContentPartPr/>
                <p14:nvPr/>
              </p14:nvContentPartPr>
              <p14:xfrm>
                <a:off x="5324799" y="750708"/>
                <a:ext cx="86760" cy="78840"/>
              </p14:xfrm>
            </p:contentPart>
          </mc:Choice>
          <mc:Fallback>
            <p:pic>
              <p:nvPicPr>
                <p:cNvPr id="89" name="잉크 88">
                  <a:extLst>
                    <a:ext uri="{FF2B5EF4-FFF2-40B4-BE49-F238E27FC236}">
                      <a16:creationId xmlns:a16="http://schemas.microsoft.com/office/drawing/2014/main" id="{74AA3115-9AAE-496B-819F-6E4762257118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5316159" y="742068"/>
                  <a:ext cx="10440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3">
              <p14:nvContentPartPr>
                <p14:cNvPr id="90" name="잉크 89">
                  <a:extLst>
                    <a:ext uri="{FF2B5EF4-FFF2-40B4-BE49-F238E27FC236}">
                      <a16:creationId xmlns:a16="http://schemas.microsoft.com/office/drawing/2014/main" id="{AE77FD46-0D62-4FE6-8C4C-1C92C37F4744}"/>
                    </a:ext>
                  </a:extLst>
                </p14:cNvPr>
                <p14:cNvContentPartPr/>
                <p14:nvPr/>
              </p14:nvContentPartPr>
              <p14:xfrm>
                <a:off x="5348559" y="838908"/>
                <a:ext cx="360" cy="46440"/>
              </p14:xfrm>
            </p:contentPart>
          </mc:Choice>
          <mc:Fallback>
            <p:pic>
              <p:nvPicPr>
                <p:cNvPr id="90" name="잉크 89">
                  <a:extLst>
                    <a:ext uri="{FF2B5EF4-FFF2-40B4-BE49-F238E27FC236}">
                      <a16:creationId xmlns:a16="http://schemas.microsoft.com/office/drawing/2014/main" id="{AE77FD46-0D62-4FE6-8C4C-1C92C37F4744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5339559" y="830268"/>
                  <a:ext cx="1800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5">
              <p14:nvContentPartPr>
                <p14:cNvPr id="91" name="잉크 90">
                  <a:extLst>
                    <a:ext uri="{FF2B5EF4-FFF2-40B4-BE49-F238E27FC236}">
                      <a16:creationId xmlns:a16="http://schemas.microsoft.com/office/drawing/2014/main" id="{0AA1DCCF-4B4B-420F-BE6B-8997331A2169}"/>
                    </a:ext>
                  </a:extLst>
                </p14:cNvPr>
                <p14:cNvContentPartPr/>
                <p14:nvPr/>
              </p14:nvContentPartPr>
              <p14:xfrm>
                <a:off x="5360799" y="851508"/>
                <a:ext cx="12960" cy="34200"/>
              </p14:xfrm>
            </p:contentPart>
          </mc:Choice>
          <mc:Fallback>
            <p:pic>
              <p:nvPicPr>
                <p:cNvPr id="91" name="잉크 90">
                  <a:extLst>
                    <a:ext uri="{FF2B5EF4-FFF2-40B4-BE49-F238E27FC236}">
                      <a16:creationId xmlns:a16="http://schemas.microsoft.com/office/drawing/2014/main" id="{0AA1DCCF-4B4B-420F-BE6B-8997331A2169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5351799" y="842508"/>
                  <a:ext cx="3060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7">
              <p14:nvContentPartPr>
                <p14:cNvPr id="92" name="잉크 91">
                  <a:extLst>
                    <a:ext uri="{FF2B5EF4-FFF2-40B4-BE49-F238E27FC236}">
                      <a16:creationId xmlns:a16="http://schemas.microsoft.com/office/drawing/2014/main" id="{BF474F1C-C067-4F49-A4CA-74DB95C92C35}"/>
                    </a:ext>
                  </a:extLst>
                </p14:cNvPr>
                <p14:cNvContentPartPr/>
                <p14:nvPr/>
              </p14:nvContentPartPr>
              <p14:xfrm>
                <a:off x="5298159" y="901548"/>
                <a:ext cx="99000" cy="12600"/>
              </p14:xfrm>
            </p:contentPart>
          </mc:Choice>
          <mc:Fallback>
            <p:pic>
              <p:nvPicPr>
                <p:cNvPr id="92" name="잉크 91">
                  <a:extLst>
                    <a:ext uri="{FF2B5EF4-FFF2-40B4-BE49-F238E27FC236}">
                      <a16:creationId xmlns:a16="http://schemas.microsoft.com/office/drawing/2014/main" id="{BF474F1C-C067-4F49-A4CA-74DB95C92C35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5289519" y="892908"/>
                  <a:ext cx="11664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9">
              <p14:nvContentPartPr>
                <p14:cNvPr id="93" name="잉크 92">
                  <a:extLst>
                    <a:ext uri="{FF2B5EF4-FFF2-40B4-BE49-F238E27FC236}">
                      <a16:creationId xmlns:a16="http://schemas.microsoft.com/office/drawing/2014/main" id="{58CCE0EC-440D-44B3-912D-B41882F052D0}"/>
                    </a:ext>
                  </a:extLst>
                </p14:cNvPr>
                <p14:cNvContentPartPr/>
                <p14:nvPr/>
              </p14:nvContentPartPr>
              <p14:xfrm>
                <a:off x="5347479" y="913788"/>
                <a:ext cx="64080" cy="89280"/>
              </p14:xfrm>
            </p:contentPart>
          </mc:Choice>
          <mc:Fallback>
            <p:pic>
              <p:nvPicPr>
                <p:cNvPr id="93" name="잉크 92">
                  <a:extLst>
                    <a:ext uri="{FF2B5EF4-FFF2-40B4-BE49-F238E27FC236}">
                      <a16:creationId xmlns:a16="http://schemas.microsoft.com/office/drawing/2014/main" id="{58CCE0EC-440D-44B3-912D-B41882F052D0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5338479" y="904788"/>
                  <a:ext cx="8172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1">
              <p14:nvContentPartPr>
                <p14:cNvPr id="95" name="잉크 94">
                  <a:extLst>
                    <a:ext uri="{FF2B5EF4-FFF2-40B4-BE49-F238E27FC236}">
                      <a16:creationId xmlns:a16="http://schemas.microsoft.com/office/drawing/2014/main" id="{22565561-A4AC-469D-AC17-15D29A74EF8C}"/>
                    </a:ext>
                  </a:extLst>
                </p14:cNvPr>
                <p14:cNvContentPartPr/>
                <p14:nvPr/>
              </p14:nvContentPartPr>
              <p14:xfrm>
                <a:off x="5435319" y="781308"/>
                <a:ext cx="203400" cy="223920"/>
              </p14:xfrm>
            </p:contentPart>
          </mc:Choice>
          <mc:Fallback>
            <p:pic>
              <p:nvPicPr>
                <p:cNvPr id="95" name="잉크 94">
                  <a:extLst>
                    <a:ext uri="{FF2B5EF4-FFF2-40B4-BE49-F238E27FC236}">
                      <a16:creationId xmlns:a16="http://schemas.microsoft.com/office/drawing/2014/main" id="{22565561-A4AC-469D-AC17-15D29A74EF8C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5426319" y="772308"/>
                  <a:ext cx="221040" cy="2415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8471437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1F4131E1-C1E7-4CE2-AB7C-EB8B3B7766A3}"/>
                  </a:ext>
                </a:extLst>
              </p14:cNvPr>
              <p14:cNvContentPartPr/>
              <p14:nvPr/>
            </p14:nvContentPartPr>
            <p14:xfrm>
              <a:off x="3055858" y="1376748"/>
              <a:ext cx="2265840" cy="90000"/>
            </p14:xfrm>
          </p:contentPart>
        </mc:Choice>
        <mc:Fallback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1F4131E1-C1E7-4CE2-AB7C-EB8B3B7766A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046858" y="1367748"/>
                <a:ext cx="2283480" cy="10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0EBC6A9E-2810-4D71-9E10-028FEC348D1D}"/>
                  </a:ext>
                </a:extLst>
              </p14:cNvPr>
              <p14:cNvContentPartPr/>
              <p14:nvPr/>
            </p14:nvContentPartPr>
            <p14:xfrm>
              <a:off x="6100018" y="4069188"/>
              <a:ext cx="412560" cy="38520"/>
            </p14:xfrm>
          </p:contentPart>
        </mc:Choice>
        <mc:Fallback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0EBC6A9E-2810-4D71-9E10-028FEC348D1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091018" y="4060548"/>
                <a:ext cx="430200" cy="5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AB694B74-B9DE-4589-920A-03C4E449717B}"/>
                  </a:ext>
                </a:extLst>
              </p14:cNvPr>
              <p14:cNvContentPartPr/>
              <p14:nvPr/>
            </p14:nvContentPartPr>
            <p14:xfrm>
              <a:off x="6012178" y="3805668"/>
              <a:ext cx="399600" cy="15120"/>
            </p14:xfrm>
          </p:contentPart>
        </mc:Choice>
        <mc:Fallback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AB694B74-B9DE-4589-920A-03C4E449717B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003538" y="3796668"/>
                <a:ext cx="417240" cy="3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D6C42EC2-BC4D-48BD-9DDA-1E0B8E8FB8E6}"/>
                  </a:ext>
                </a:extLst>
              </p14:cNvPr>
              <p14:cNvContentPartPr/>
              <p14:nvPr/>
            </p14:nvContentPartPr>
            <p14:xfrm>
              <a:off x="6024778" y="3269268"/>
              <a:ext cx="337320" cy="360"/>
            </p14:xfrm>
          </p:contentPart>
        </mc:Choice>
        <mc:Fallback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D6C42EC2-BC4D-48BD-9DDA-1E0B8E8FB8E6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015778" y="3260268"/>
                <a:ext cx="35496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8" name="잉크 7">
                <a:extLst>
                  <a:ext uri="{FF2B5EF4-FFF2-40B4-BE49-F238E27FC236}">
                    <a16:creationId xmlns:a16="http://schemas.microsoft.com/office/drawing/2014/main" id="{9531EB94-27B4-404A-8A5F-8DC6B1DFA4C2}"/>
                  </a:ext>
                </a:extLst>
              </p14:cNvPr>
              <p14:cNvContentPartPr/>
              <p14:nvPr/>
            </p14:nvContentPartPr>
            <p14:xfrm>
              <a:off x="5548858" y="2642868"/>
              <a:ext cx="788040" cy="38520"/>
            </p14:xfrm>
          </p:contentPart>
        </mc:Choice>
        <mc:Fallback>
          <p:pic>
            <p:nvPicPr>
              <p:cNvPr id="8" name="잉크 7">
                <a:extLst>
                  <a:ext uri="{FF2B5EF4-FFF2-40B4-BE49-F238E27FC236}">
                    <a16:creationId xmlns:a16="http://schemas.microsoft.com/office/drawing/2014/main" id="{9531EB94-27B4-404A-8A5F-8DC6B1DFA4C2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539858" y="2633868"/>
                <a:ext cx="805680" cy="56160"/>
              </a:xfrm>
              <a:prstGeom prst="rect">
                <a:avLst/>
              </a:prstGeom>
            </p:spPr>
          </p:pic>
        </mc:Fallback>
      </mc:AlternateContent>
      <p:grpSp>
        <p:nvGrpSpPr>
          <p:cNvPr id="65" name="그룹 64">
            <a:extLst>
              <a:ext uri="{FF2B5EF4-FFF2-40B4-BE49-F238E27FC236}">
                <a16:creationId xmlns:a16="http://schemas.microsoft.com/office/drawing/2014/main" id="{FA1E5415-FAC6-43C2-BA52-E0B3003E5283}"/>
              </a:ext>
            </a:extLst>
          </p:cNvPr>
          <p:cNvGrpSpPr/>
          <p:nvPr/>
        </p:nvGrpSpPr>
        <p:grpSpPr>
          <a:xfrm>
            <a:off x="7252018" y="1966068"/>
            <a:ext cx="1766880" cy="1271880"/>
            <a:chOff x="7252018" y="1966068"/>
            <a:chExt cx="1766880" cy="1271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107C3103-3D94-4572-A91D-51A8F52C71EE}"/>
                    </a:ext>
                  </a:extLst>
                </p14:cNvPr>
                <p14:cNvContentPartPr/>
                <p14:nvPr/>
              </p14:nvContentPartPr>
              <p14:xfrm>
                <a:off x="7726498" y="2479788"/>
                <a:ext cx="216000" cy="464760"/>
              </p14:xfrm>
            </p:contentPart>
          </mc:Choice>
          <mc:Fallback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107C3103-3D94-4572-A91D-51A8F52C71EE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7717498" y="2471148"/>
                  <a:ext cx="23364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BF519AD0-3431-4DFC-8346-294144CFAE3B}"/>
                    </a:ext>
                  </a:extLst>
                </p14:cNvPr>
                <p14:cNvContentPartPr/>
                <p14:nvPr/>
              </p14:nvContentPartPr>
              <p14:xfrm>
                <a:off x="7252018" y="2053548"/>
                <a:ext cx="51120" cy="94680"/>
              </p14:xfrm>
            </p:contentPart>
          </mc:Choice>
          <mc:Fallback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BF519AD0-3431-4DFC-8346-294144CFAE3B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7243378" y="2044908"/>
                  <a:ext cx="6876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57CE84CE-C4E1-47E0-B502-9BA152E947BF}"/>
                    </a:ext>
                  </a:extLst>
                </p14:cNvPr>
                <p14:cNvContentPartPr/>
                <p14:nvPr/>
              </p14:nvContentPartPr>
              <p14:xfrm>
                <a:off x="7264618" y="2091348"/>
                <a:ext cx="83520" cy="79200"/>
              </p14:xfrm>
            </p:contentPart>
          </mc:Choice>
          <mc:Fallback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57CE84CE-C4E1-47E0-B502-9BA152E947BF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255618" y="2082348"/>
                  <a:ext cx="10116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9F833E69-C8EC-4F8D-82BF-F8D4BBC6F955}"/>
                    </a:ext>
                  </a:extLst>
                </p14:cNvPr>
                <p14:cNvContentPartPr/>
                <p14:nvPr/>
              </p14:nvContentPartPr>
              <p14:xfrm>
                <a:off x="7427338" y="1966068"/>
                <a:ext cx="360" cy="199440"/>
              </p14:xfrm>
            </p:contentPart>
          </mc:Choice>
          <mc:Fallback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9F833E69-C8EC-4F8D-82BF-F8D4BBC6F955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7418698" y="1957428"/>
                  <a:ext cx="1800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C47EAF94-8BD2-4B28-93E6-52BE301330FA}"/>
                    </a:ext>
                  </a:extLst>
                </p14:cNvPr>
                <p14:cNvContentPartPr/>
                <p14:nvPr/>
              </p14:nvContentPartPr>
              <p14:xfrm>
                <a:off x="7427338" y="2103948"/>
                <a:ext cx="59760" cy="360"/>
              </p14:xfrm>
            </p:contentPart>
          </mc:Choice>
          <mc:Fallback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C47EAF94-8BD2-4B28-93E6-52BE301330FA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7418698" y="2095308"/>
                  <a:ext cx="774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B4A0A0A1-CAF3-4CCE-A5D9-4C59DF2FED2C}"/>
                    </a:ext>
                  </a:extLst>
                </p14:cNvPr>
                <p14:cNvContentPartPr/>
                <p14:nvPr/>
              </p14:nvContentPartPr>
              <p14:xfrm>
                <a:off x="7515538" y="2028348"/>
                <a:ext cx="111240" cy="88920"/>
              </p14:xfrm>
            </p:contentPart>
          </mc:Choice>
          <mc:Fallback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B4A0A0A1-CAF3-4CCE-A5D9-4C59DF2FED2C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7506538" y="2019348"/>
                  <a:ext cx="12888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C7882744-930B-4D93-96E0-1A309D042F2F}"/>
                    </a:ext>
                  </a:extLst>
                </p14:cNvPr>
                <p14:cNvContentPartPr/>
                <p14:nvPr/>
              </p14:nvContentPartPr>
              <p14:xfrm>
                <a:off x="7603018" y="2091348"/>
                <a:ext cx="62280" cy="360"/>
              </p14:xfrm>
            </p:contentPart>
          </mc:Choice>
          <mc:Fallback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C7882744-930B-4D93-96E0-1A309D042F2F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7594378" y="2082348"/>
                  <a:ext cx="7992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7416A509-B56E-4D4B-98D3-5651DEF6BFCF}"/>
                    </a:ext>
                  </a:extLst>
                </p14:cNvPr>
                <p14:cNvContentPartPr/>
                <p14:nvPr/>
              </p14:nvContentPartPr>
              <p14:xfrm>
                <a:off x="7540018" y="2129148"/>
                <a:ext cx="150480" cy="13320"/>
              </p14:xfrm>
            </p:contentPart>
          </mc:Choice>
          <mc:Fallback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7416A509-B56E-4D4B-98D3-5651DEF6BFCF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7531378" y="2120148"/>
                  <a:ext cx="16812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DC873716-EF1B-4FE3-B5FA-1175A96B3D9A}"/>
                    </a:ext>
                  </a:extLst>
                </p14:cNvPr>
                <p14:cNvContentPartPr/>
                <p14:nvPr/>
              </p14:nvContentPartPr>
              <p14:xfrm>
                <a:off x="7611298" y="2129148"/>
                <a:ext cx="42480" cy="68040"/>
              </p14:xfrm>
            </p:contentPart>
          </mc:Choice>
          <mc:Fallback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DC873716-EF1B-4FE3-B5FA-1175A96B3D9A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7602298" y="2120148"/>
                  <a:ext cx="6012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9924682A-9493-4ECB-A353-494EA84A834E}"/>
                    </a:ext>
                  </a:extLst>
                </p14:cNvPr>
                <p14:cNvContentPartPr/>
                <p14:nvPr/>
              </p14:nvContentPartPr>
              <p14:xfrm>
                <a:off x="7752778" y="1978668"/>
                <a:ext cx="126360" cy="228600"/>
              </p14:xfrm>
            </p:contentPart>
          </mc:Choice>
          <mc:Fallback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9924682A-9493-4ECB-A353-494EA84A834E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7744138" y="1969668"/>
                  <a:ext cx="14400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C43F52F2-E39D-4A8B-98AF-0723B58365AB}"/>
                    </a:ext>
                  </a:extLst>
                </p14:cNvPr>
                <p14:cNvContentPartPr/>
                <p14:nvPr/>
              </p14:nvContentPartPr>
              <p14:xfrm>
                <a:off x="7790938" y="2091348"/>
                <a:ext cx="59040" cy="13680"/>
              </p14:xfrm>
            </p:contentPart>
          </mc:Choice>
          <mc:Fallback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C43F52F2-E39D-4A8B-98AF-0723B58365AB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7782298" y="2082348"/>
                  <a:ext cx="7668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24" name="잉크 23">
                  <a:extLst>
                    <a:ext uri="{FF2B5EF4-FFF2-40B4-BE49-F238E27FC236}">
                      <a16:creationId xmlns:a16="http://schemas.microsoft.com/office/drawing/2014/main" id="{1994059D-4D87-40EB-9ECC-AB4CB6308DB6}"/>
                    </a:ext>
                  </a:extLst>
                </p14:cNvPr>
                <p14:cNvContentPartPr/>
                <p14:nvPr/>
              </p14:nvContentPartPr>
              <p14:xfrm>
                <a:off x="7940338" y="1991268"/>
                <a:ext cx="26280" cy="261720"/>
              </p14:xfrm>
            </p:contentPart>
          </mc:Choice>
          <mc:Fallback>
            <p:pic>
              <p:nvPicPr>
                <p:cNvPr id="24" name="잉크 23">
                  <a:extLst>
                    <a:ext uri="{FF2B5EF4-FFF2-40B4-BE49-F238E27FC236}">
                      <a16:creationId xmlns:a16="http://schemas.microsoft.com/office/drawing/2014/main" id="{1994059D-4D87-40EB-9ECC-AB4CB6308DB6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7931698" y="1982628"/>
                  <a:ext cx="43920" cy="27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14DE2071-2CB4-4C55-A5D0-D4D0373083BB}"/>
                    </a:ext>
                  </a:extLst>
                </p14:cNvPr>
                <p14:cNvContentPartPr/>
                <p14:nvPr/>
              </p14:nvContentPartPr>
              <p14:xfrm>
                <a:off x="7941058" y="2116188"/>
                <a:ext cx="46440" cy="360"/>
              </p14:xfrm>
            </p:contentPart>
          </mc:Choice>
          <mc:Fallback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14DE2071-2CB4-4C55-A5D0-D4D0373083BB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7932058" y="2107548"/>
                  <a:ext cx="6408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26" name="잉크 25">
                  <a:extLst>
                    <a:ext uri="{FF2B5EF4-FFF2-40B4-BE49-F238E27FC236}">
                      <a16:creationId xmlns:a16="http://schemas.microsoft.com/office/drawing/2014/main" id="{224E4218-1F21-4A6A-95BB-A80D3FCFAEB9}"/>
                    </a:ext>
                  </a:extLst>
                </p14:cNvPr>
                <p14:cNvContentPartPr/>
                <p14:nvPr/>
              </p14:nvContentPartPr>
              <p14:xfrm>
                <a:off x="8078938" y="2016108"/>
                <a:ext cx="90000" cy="132120"/>
              </p14:xfrm>
            </p:contentPart>
          </mc:Choice>
          <mc:Fallback>
            <p:pic>
              <p:nvPicPr>
                <p:cNvPr id="26" name="잉크 25">
                  <a:extLst>
                    <a:ext uri="{FF2B5EF4-FFF2-40B4-BE49-F238E27FC236}">
                      <a16:creationId xmlns:a16="http://schemas.microsoft.com/office/drawing/2014/main" id="{224E4218-1F21-4A6A-95BB-A80D3FCFAEB9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8069938" y="2007468"/>
                  <a:ext cx="10764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27" name="잉크 26">
                  <a:extLst>
                    <a:ext uri="{FF2B5EF4-FFF2-40B4-BE49-F238E27FC236}">
                      <a16:creationId xmlns:a16="http://schemas.microsoft.com/office/drawing/2014/main" id="{50619F30-43C4-43A9-8783-893275ADE723}"/>
                    </a:ext>
                  </a:extLst>
                </p14:cNvPr>
                <p14:cNvContentPartPr/>
                <p14:nvPr/>
              </p14:nvContentPartPr>
              <p14:xfrm>
                <a:off x="8180818" y="2053548"/>
                <a:ext cx="50400" cy="126360"/>
              </p14:xfrm>
            </p:contentPart>
          </mc:Choice>
          <mc:Fallback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50619F30-43C4-43A9-8783-893275ADE723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8171818" y="2044908"/>
                  <a:ext cx="6804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28" name="잉크 27">
                  <a:extLst>
                    <a:ext uri="{FF2B5EF4-FFF2-40B4-BE49-F238E27FC236}">
                      <a16:creationId xmlns:a16="http://schemas.microsoft.com/office/drawing/2014/main" id="{47B65087-B464-4277-A61B-7CB8DE1ABA20}"/>
                    </a:ext>
                  </a:extLst>
                </p14:cNvPr>
                <p14:cNvContentPartPr/>
                <p14:nvPr/>
              </p14:nvContentPartPr>
              <p14:xfrm>
                <a:off x="8053738" y="2136708"/>
                <a:ext cx="93600" cy="5400"/>
              </p14:xfrm>
            </p:contentPart>
          </mc:Choice>
          <mc:Fallback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47B65087-B464-4277-A61B-7CB8DE1ABA20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8044738" y="2127708"/>
                  <a:ext cx="11124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29" name="잉크 28">
                  <a:extLst>
                    <a:ext uri="{FF2B5EF4-FFF2-40B4-BE49-F238E27FC236}">
                      <a16:creationId xmlns:a16="http://schemas.microsoft.com/office/drawing/2014/main" id="{FC729F6B-4113-4967-8AC1-B9FB8B39FD15}"/>
                    </a:ext>
                  </a:extLst>
                </p14:cNvPr>
                <p14:cNvContentPartPr/>
                <p14:nvPr/>
              </p14:nvContentPartPr>
              <p14:xfrm>
                <a:off x="8118538" y="2129148"/>
                <a:ext cx="36000" cy="75960"/>
              </p14:xfrm>
            </p:contentPart>
          </mc:Choice>
          <mc:Fallback>
            <p:pic>
              <p:nvPicPr>
                <p:cNvPr id="29" name="잉크 28">
                  <a:extLst>
                    <a:ext uri="{FF2B5EF4-FFF2-40B4-BE49-F238E27FC236}">
                      <a16:creationId xmlns:a16="http://schemas.microsoft.com/office/drawing/2014/main" id="{FC729F6B-4113-4967-8AC1-B9FB8B39FD15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8109538" y="2120148"/>
                  <a:ext cx="5364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30" name="잉크 29">
                  <a:extLst>
                    <a:ext uri="{FF2B5EF4-FFF2-40B4-BE49-F238E27FC236}">
                      <a16:creationId xmlns:a16="http://schemas.microsoft.com/office/drawing/2014/main" id="{194C71C7-D499-40BF-974D-15CDF2123284}"/>
                    </a:ext>
                  </a:extLst>
                </p14:cNvPr>
                <p14:cNvContentPartPr/>
                <p14:nvPr/>
              </p14:nvContentPartPr>
              <p14:xfrm>
                <a:off x="8241658" y="2003508"/>
                <a:ext cx="360" cy="199440"/>
              </p14:xfrm>
            </p:contentPart>
          </mc:Choice>
          <mc:Fallback>
            <p:pic>
              <p:nvPicPr>
                <p:cNvPr id="30" name="잉크 29">
                  <a:extLst>
                    <a:ext uri="{FF2B5EF4-FFF2-40B4-BE49-F238E27FC236}">
                      <a16:creationId xmlns:a16="http://schemas.microsoft.com/office/drawing/2014/main" id="{194C71C7-D499-40BF-974D-15CDF2123284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8233018" y="1994868"/>
                  <a:ext cx="1800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31" name="잉크 30">
                  <a:extLst>
                    <a:ext uri="{FF2B5EF4-FFF2-40B4-BE49-F238E27FC236}">
                      <a16:creationId xmlns:a16="http://schemas.microsoft.com/office/drawing/2014/main" id="{973F1885-EBAD-412B-AE03-2861E21BA608}"/>
                    </a:ext>
                  </a:extLst>
                </p14:cNvPr>
                <p14:cNvContentPartPr/>
                <p14:nvPr/>
              </p14:nvContentPartPr>
              <p14:xfrm>
                <a:off x="8233018" y="2228868"/>
                <a:ext cx="84240" cy="149400"/>
              </p14:xfrm>
            </p:contentPart>
          </mc:Choice>
          <mc:Fallback>
            <p:pic>
              <p:nvPicPr>
                <p:cNvPr id="31" name="잉크 30">
                  <a:extLst>
                    <a:ext uri="{FF2B5EF4-FFF2-40B4-BE49-F238E27FC236}">
                      <a16:creationId xmlns:a16="http://schemas.microsoft.com/office/drawing/2014/main" id="{973F1885-EBAD-412B-AE03-2861E21BA608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8224018" y="2220228"/>
                  <a:ext cx="10188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32" name="잉크 31">
                  <a:extLst>
                    <a:ext uri="{FF2B5EF4-FFF2-40B4-BE49-F238E27FC236}">
                      <a16:creationId xmlns:a16="http://schemas.microsoft.com/office/drawing/2014/main" id="{B72EF72B-C596-4D28-B282-303CAEA57430}"/>
                    </a:ext>
                  </a:extLst>
                </p14:cNvPr>
                <p14:cNvContentPartPr/>
                <p14:nvPr/>
              </p14:nvContentPartPr>
              <p14:xfrm>
                <a:off x="8116738" y="2153628"/>
                <a:ext cx="85320" cy="13320"/>
              </p14:xfrm>
            </p:contentPart>
          </mc:Choice>
          <mc:Fallback>
            <p:pic>
              <p:nvPicPr>
                <p:cNvPr id="32" name="잉크 31">
                  <a:extLst>
                    <a:ext uri="{FF2B5EF4-FFF2-40B4-BE49-F238E27FC236}">
                      <a16:creationId xmlns:a16="http://schemas.microsoft.com/office/drawing/2014/main" id="{B72EF72B-C596-4D28-B282-303CAEA57430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8107738" y="2144988"/>
                  <a:ext cx="1029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33" name="잉크 32">
                  <a:extLst>
                    <a:ext uri="{FF2B5EF4-FFF2-40B4-BE49-F238E27FC236}">
                      <a16:creationId xmlns:a16="http://schemas.microsoft.com/office/drawing/2014/main" id="{CA0376B0-7B63-4991-B37E-3B303007199C}"/>
                    </a:ext>
                  </a:extLst>
                </p14:cNvPr>
                <p14:cNvContentPartPr/>
                <p14:nvPr/>
              </p14:nvContentPartPr>
              <p14:xfrm>
                <a:off x="8344618" y="2028708"/>
                <a:ext cx="85320" cy="121320"/>
              </p14:xfrm>
            </p:contentPart>
          </mc:Choice>
          <mc:Fallback>
            <p:pic>
              <p:nvPicPr>
                <p:cNvPr id="33" name="잉크 32">
                  <a:extLst>
                    <a:ext uri="{FF2B5EF4-FFF2-40B4-BE49-F238E27FC236}">
                      <a16:creationId xmlns:a16="http://schemas.microsoft.com/office/drawing/2014/main" id="{CA0376B0-7B63-4991-B37E-3B303007199C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8335978" y="2020068"/>
                  <a:ext cx="10296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34" name="잉크 33">
                  <a:extLst>
                    <a:ext uri="{FF2B5EF4-FFF2-40B4-BE49-F238E27FC236}">
                      <a16:creationId xmlns:a16="http://schemas.microsoft.com/office/drawing/2014/main" id="{F23CCCB5-0A7C-4020-9709-12092EA797C2}"/>
                    </a:ext>
                  </a:extLst>
                </p14:cNvPr>
                <p14:cNvContentPartPr/>
                <p14:nvPr/>
              </p14:nvContentPartPr>
              <p14:xfrm>
                <a:off x="8379538" y="2066508"/>
                <a:ext cx="67680" cy="81720"/>
              </p14:xfrm>
            </p:contentPart>
          </mc:Choice>
          <mc:Fallback>
            <p:pic>
              <p:nvPicPr>
                <p:cNvPr id="34" name="잉크 33">
                  <a:extLst>
                    <a:ext uri="{FF2B5EF4-FFF2-40B4-BE49-F238E27FC236}">
                      <a16:creationId xmlns:a16="http://schemas.microsoft.com/office/drawing/2014/main" id="{F23CCCB5-0A7C-4020-9709-12092EA797C2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8370538" y="2057868"/>
                  <a:ext cx="8532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35" name="잉크 34">
                  <a:extLst>
                    <a:ext uri="{FF2B5EF4-FFF2-40B4-BE49-F238E27FC236}">
                      <a16:creationId xmlns:a16="http://schemas.microsoft.com/office/drawing/2014/main" id="{A9A78819-78D0-42A8-9CA3-B2B27B13CB7E}"/>
                    </a:ext>
                  </a:extLst>
                </p14:cNvPr>
                <p14:cNvContentPartPr/>
                <p14:nvPr/>
              </p14:nvContentPartPr>
              <p14:xfrm>
                <a:off x="8329138" y="2173788"/>
                <a:ext cx="131400" cy="18360"/>
              </p14:xfrm>
            </p:contentPart>
          </mc:Choice>
          <mc:Fallback>
            <p:pic>
              <p:nvPicPr>
                <p:cNvPr id="35" name="잉크 34">
                  <a:extLst>
                    <a:ext uri="{FF2B5EF4-FFF2-40B4-BE49-F238E27FC236}">
                      <a16:creationId xmlns:a16="http://schemas.microsoft.com/office/drawing/2014/main" id="{A9A78819-78D0-42A8-9CA3-B2B27B13CB7E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8320498" y="2164788"/>
                  <a:ext cx="14904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36" name="잉크 35">
                  <a:extLst>
                    <a:ext uri="{FF2B5EF4-FFF2-40B4-BE49-F238E27FC236}">
                      <a16:creationId xmlns:a16="http://schemas.microsoft.com/office/drawing/2014/main" id="{2A86CC59-7924-4C8C-B546-76D827768A7A}"/>
                    </a:ext>
                  </a:extLst>
                </p14:cNvPr>
                <p14:cNvContentPartPr/>
                <p14:nvPr/>
              </p14:nvContentPartPr>
              <p14:xfrm>
                <a:off x="8441098" y="2179188"/>
                <a:ext cx="26280" cy="149760"/>
              </p14:xfrm>
            </p:contentPart>
          </mc:Choice>
          <mc:Fallback>
            <p:pic>
              <p:nvPicPr>
                <p:cNvPr id="36" name="잉크 35">
                  <a:extLst>
                    <a:ext uri="{FF2B5EF4-FFF2-40B4-BE49-F238E27FC236}">
                      <a16:creationId xmlns:a16="http://schemas.microsoft.com/office/drawing/2014/main" id="{2A86CC59-7924-4C8C-B546-76D827768A7A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8432098" y="2170548"/>
                  <a:ext cx="4392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37" name="잉크 36">
                  <a:extLst>
                    <a:ext uri="{FF2B5EF4-FFF2-40B4-BE49-F238E27FC236}">
                      <a16:creationId xmlns:a16="http://schemas.microsoft.com/office/drawing/2014/main" id="{1B3A9BC8-A0E2-45F8-927F-ADE7E4B8D911}"/>
                    </a:ext>
                  </a:extLst>
                </p14:cNvPr>
                <p14:cNvContentPartPr/>
                <p14:nvPr/>
              </p14:nvContentPartPr>
              <p14:xfrm>
                <a:off x="8680138" y="2012148"/>
                <a:ext cx="50040" cy="150480"/>
              </p14:xfrm>
            </p:contentPart>
          </mc:Choice>
          <mc:Fallback>
            <p:pic>
              <p:nvPicPr>
                <p:cNvPr id="37" name="잉크 36">
                  <a:extLst>
                    <a:ext uri="{FF2B5EF4-FFF2-40B4-BE49-F238E27FC236}">
                      <a16:creationId xmlns:a16="http://schemas.microsoft.com/office/drawing/2014/main" id="{1B3A9BC8-A0E2-45F8-927F-ADE7E4B8D911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8671138" y="2003148"/>
                  <a:ext cx="6768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38" name="잉크 37">
                  <a:extLst>
                    <a:ext uri="{FF2B5EF4-FFF2-40B4-BE49-F238E27FC236}">
                      <a16:creationId xmlns:a16="http://schemas.microsoft.com/office/drawing/2014/main" id="{9A6E7B05-4C46-46AE-89EE-5C3F478308B4}"/>
                    </a:ext>
                  </a:extLst>
                </p14:cNvPr>
                <p14:cNvContentPartPr/>
                <p14:nvPr/>
              </p14:nvContentPartPr>
              <p14:xfrm>
                <a:off x="8707498" y="2003508"/>
                <a:ext cx="60840" cy="249120"/>
              </p14:xfrm>
            </p:contentPart>
          </mc:Choice>
          <mc:Fallback>
            <p:pic>
              <p:nvPicPr>
                <p:cNvPr id="38" name="잉크 37">
                  <a:extLst>
                    <a:ext uri="{FF2B5EF4-FFF2-40B4-BE49-F238E27FC236}">
                      <a16:creationId xmlns:a16="http://schemas.microsoft.com/office/drawing/2014/main" id="{9A6E7B05-4C46-46AE-89EE-5C3F478308B4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8698858" y="1994868"/>
                  <a:ext cx="7848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39" name="잉크 38">
                  <a:extLst>
                    <a:ext uri="{FF2B5EF4-FFF2-40B4-BE49-F238E27FC236}">
                      <a16:creationId xmlns:a16="http://schemas.microsoft.com/office/drawing/2014/main" id="{E10EF805-0054-4FA9-A613-61B191C8B989}"/>
                    </a:ext>
                  </a:extLst>
                </p14:cNvPr>
                <p14:cNvContentPartPr/>
                <p14:nvPr/>
              </p14:nvContentPartPr>
              <p14:xfrm>
                <a:off x="8598778" y="2254068"/>
                <a:ext cx="193320" cy="92880"/>
              </p14:xfrm>
            </p:contentPart>
          </mc:Choice>
          <mc:Fallback>
            <p:pic>
              <p:nvPicPr>
                <p:cNvPr id="39" name="잉크 38">
                  <a:extLst>
                    <a:ext uri="{FF2B5EF4-FFF2-40B4-BE49-F238E27FC236}">
                      <a16:creationId xmlns:a16="http://schemas.microsoft.com/office/drawing/2014/main" id="{E10EF805-0054-4FA9-A613-61B191C8B989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8589778" y="2245428"/>
                  <a:ext cx="21096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40" name="잉크 39">
                  <a:extLst>
                    <a:ext uri="{FF2B5EF4-FFF2-40B4-BE49-F238E27FC236}">
                      <a16:creationId xmlns:a16="http://schemas.microsoft.com/office/drawing/2014/main" id="{38BA7A81-98CE-41F7-A041-A95811BCEEA5}"/>
                    </a:ext>
                  </a:extLst>
                </p14:cNvPr>
                <p14:cNvContentPartPr/>
                <p14:nvPr/>
              </p14:nvContentPartPr>
              <p14:xfrm>
                <a:off x="8830618" y="2115828"/>
                <a:ext cx="152280" cy="195120"/>
              </p14:xfrm>
            </p:contentPart>
          </mc:Choice>
          <mc:Fallback>
            <p:pic>
              <p:nvPicPr>
                <p:cNvPr id="40" name="잉크 39">
                  <a:extLst>
                    <a:ext uri="{FF2B5EF4-FFF2-40B4-BE49-F238E27FC236}">
                      <a16:creationId xmlns:a16="http://schemas.microsoft.com/office/drawing/2014/main" id="{38BA7A81-98CE-41F7-A041-A95811BCEEA5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8821618" y="2106828"/>
                  <a:ext cx="16992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41" name="잉크 40">
                  <a:extLst>
                    <a:ext uri="{FF2B5EF4-FFF2-40B4-BE49-F238E27FC236}">
                      <a16:creationId xmlns:a16="http://schemas.microsoft.com/office/drawing/2014/main" id="{618FA4C1-3DFA-483E-BC7A-220EF8CD243E}"/>
                    </a:ext>
                  </a:extLst>
                </p14:cNvPr>
                <p14:cNvContentPartPr/>
                <p14:nvPr/>
              </p14:nvContentPartPr>
              <p14:xfrm>
                <a:off x="9000538" y="2028708"/>
                <a:ext cx="18360" cy="307440"/>
              </p14:xfrm>
            </p:contentPart>
          </mc:Choice>
          <mc:Fallback>
            <p:pic>
              <p:nvPicPr>
                <p:cNvPr id="41" name="잉크 40">
                  <a:extLst>
                    <a:ext uri="{FF2B5EF4-FFF2-40B4-BE49-F238E27FC236}">
                      <a16:creationId xmlns:a16="http://schemas.microsoft.com/office/drawing/2014/main" id="{618FA4C1-3DFA-483E-BC7A-220EF8CD243E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8991898" y="2020068"/>
                  <a:ext cx="36000" cy="32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43" name="잉크 42">
                  <a:extLst>
                    <a:ext uri="{FF2B5EF4-FFF2-40B4-BE49-F238E27FC236}">
                      <a16:creationId xmlns:a16="http://schemas.microsoft.com/office/drawing/2014/main" id="{D926BFAC-8399-4C5D-BF24-88A7F65D8450}"/>
                    </a:ext>
                  </a:extLst>
                </p14:cNvPr>
                <p14:cNvContentPartPr/>
                <p14:nvPr/>
              </p14:nvContentPartPr>
              <p14:xfrm>
                <a:off x="7991098" y="2404548"/>
                <a:ext cx="85680" cy="97560"/>
              </p14:xfrm>
            </p:contentPart>
          </mc:Choice>
          <mc:Fallback>
            <p:pic>
              <p:nvPicPr>
                <p:cNvPr id="43" name="잉크 42">
                  <a:extLst>
                    <a:ext uri="{FF2B5EF4-FFF2-40B4-BE49-F238E27FC236}">
                      <a16:creationId xmlns:a16="http://schemas.microsoft.com/office/drawing/2014/main" id="{D926BFAC-8399-4C5D-BF24-88A7F65D8450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7982458" y="2395908"/>
                  <a:ext cx="10332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44" name="잉크 43">
                  <a:extLst>
                    <a:ext uri="{FF2B5EF4-FFF2-40B4-BE49-F238E27FC236}">
                      <a16:creationId xmlns:a16="http://schemas.microsoft.com/office/drawing/2014/main" id="{D23CA517-5B20-4796-B493-BA1AAD9F4D73}"/>
                    </a:ext>
                  </a:extLst>
                </p14:cNvPr>
                <p14:cNvContentPartPr/>
                <p14:nvPr/>
              </p14:nvContentPartPr>
              <p14:xfrm>
                <a:off x="8042578" y="2441988"/>
                <a:ext cx="84600" cy="75240"/>
              </p14:xfrm>
            </p:contentPart>
          </mc:Choice>
          <mc:Fallback>
            <p:pic>
              <p:nvPicPr>
                <p:cNvPr id="44" name="잉크 43">
                  <a:extLst>
                    <a:ext uri="{FF2B5EF4-FFF2-40B4-BE49-F238E27FC236}">
                      <a16:creationId xmlns:a16="http://schemas.microsoft.com/office/drawing/2014/main" id="{D23CA517-5B20-4796-B493-BA1AAD9F4D73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8033578" y="2433348"/>
                  <a:ext cx="10224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45" name="잉크 44">
                  <a:extLst>
                    <a:ext uri="{FF2B5EF4-FFF2-40B4-BE49-F238E27FC236}">
                      <a16:creationId xmlns:a16="http://schemas.microsoft.com/office/drawing/2014/main" id="{D406A031-FE44-4AFF-A53A-DB0135400043}"/>
                    </a:ext>
                  </a:extLst>
                </p14:cNvPr>
                <p14:cNvContentPartPr/>
                <p14:nvPr/>
              </p14:nvContentPartPr>
              <p14:xfrm>
                <a:off x="8128978" y="2404548"/>
                <a:ext cx="360" cy="262080"/>
              </p14:xfrm>
            </p:contentPart>
          </mc:Choice>
          <mc:Fallback>
            <p:pic>
              <p:nvPicPr>
                <p:cNvPr id="45" name="잉크 44">
                  <a:extLst>
                    <a:ext uri="{FF2B5EF4-FFF2-40B4-BE49-F238E27FC236}">
                      <a16:creationId xmlns:a16="http://schemas.microsoft.com/office/drawing/2014/main" id="{D406A031-FE44-4AFF-A53A-DB0135400043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8120338" y="2395908"/>
                  <a:ext cx="1800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46" name="잉크 45">
                  <a:extLst>
                    <a:ext uri="{FF2B5EF4-FFF2-40B4-BE49-F238E27FC236}">
                      <a16:creationId xmlns:a16="http://schemas.microsoft.com/office/drawing/2014/main" id="{2F830F62-1064-4475-8276-CB2A0B7645FB}"/>
                    </a:ext>
                  </a:extLst>
                </p14:cNvPr>
                <p14:cNvContentPartPr/>
                <p14:nvPr/>
              </p14:nvContentPartPr>
              <p14:xfrm>
                <a:off x="8191618" y="2547108"/>
                <a:ext cx="39240" cy="7920"/>
              </p14:xfrm>
            </p:contentPart>
          </mc:Choice>
          <mc:Fallback>
            <p:pic>
              <p:nvPicPr>
                <p:cNvPr id="46" name="잉크 45">
                  <a:extLst>
                    <a:ext uri="{FF2B5EF4-FFF2-40B4-BE49-F238E27FC236}">
                      <a16:creationId xmlns:a16="http://schemas.microsoft.com/office/drawing/2014/main" id="{2F830F62-1064-4475-8276-CB2A0B7645FB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8182618" y="2538468"/>
                  <a:ext cx="5688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47" name="잉크 46">
                  <a:extLst>
                    <a:ext uri="{FF2B5EF4-FFF2-40B4-BE49-F238E27FC236}">
                      <a16:creationId xmlns:a16="http://schemas.microsoft.com/office/drawing/2014/main" id="{F3D6B739-CAFB-4A72-BC49-6A9767137DDF}"/>
                    </a:ext>
                  </a:extLst>
                </p14:cNvPr>
                <p14:cNvContentPartPr/>
                <p14:nvPr/>
              </p14:nvContentPartPr>
              <p14:xfrm>
                <a:off x="8229058" y="2441988"/>
                <a:ext cx="13680" cy="227160"/>
              </p14:xfrm>
            </p:contentPart>
          </mc:Choice>
          <mc:Fallback>
            <p:pic>
              <p:nvPicPr>
                <p:cNvPr id="47" name="잉크 46">
                  <a:extLst>
                    <a:ext uri="{FF2B5EF4-FFF2-40B4-BE49-F238E27FC236}">
                      <a16:creationId xmlns:a16="http://schemas.microsoft.com/office/drawing/2014/main" id="{F3D6B739-CAFB-4A72-BC49-6A9767137DDF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8220058" y="2433348"/>
                  <a:ext cx="3132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48" name="잉크 47">
                  <a:extLst>
                    <a:ext uri="{FF2B5EF4-FFF2-40B4-BE49-F238E27FC236}">
                      <a16:creationId xmlns:a16="http://schemas.microsoft.com/office/drawing/2014/main" id="{C0E5A2A7-DDFB-42FC-885B-D10EEDB6396B}"/>
                    </a:ext>
                  </a:extLst>
                </p14:cNvPr>
                <p14:cNvContentPartPr/>
                <p14:nvPr/>
              </p14:nvContentPartPr>
              <p14:xfrm>
                <a:off x="8291698" y="2461068"/>
                <a:ext cx="154080" cy="172800"/>
              </p14:xfrm>
            </p:contentPart>
          </mc:Choice>
          <mc:Fallback>
            <p:pic>
              <p:nvPicPr>
                <p:cNvPr id="48" name="잉크 47">
                  <a:extLst>
                    <a:ext uri="{FF2B5EF4-FFF2-40B4-BE49-F238E27FC236}">
                      <a16:creationId xmlns:a16="http://schemas.microsoft.com/office/drawing/2014/main" id="{C0E5A2A7-DDFB-42FC-885B-D10EEDB6396B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8283058" y="2452428"/>
                  <a:ext cx="17172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49" name="잉크 48">
                  <a:extLst>
                    <a:ext uri="{FF2B5EF4-FFF2-40B4-BE49-F238E27FC236}">
                      <a16:creationId xmlns:a16="http://schemas.microsoft.com/office/drawing/2014/main" id="{8DED2629-6D25-4F81-8DC8-5F44441461EC}"/>
                    </a:ext>
                  </a:extLst>
                </p14:cNvPr>
                <p14:cNvContentPartPr/>
                <p14:nvPr/>
              </p14:nvContentPartPr>
              <p14:xfrm>
                <a:off x="8229418" y="2643948"/>
                <a:ext cx="250560" cy="11520"/>
              </p14:xfrm>
            </p:contentPart>
          </mc:Choice>
          <mc:Fallback>
            <p:pic>
              <p:nvPicPr>
                <p:cNvPr id="49" name="잉크 48">
                  <a:extLst>
                    <a:ext uri="{FF2B5EF4-FFF2-40B4-BE49-F238E27FC236}">
                      <a16:creationId xmlns:a16="http://schemas.microsoft.com/office/drawing/2014/main" id="{8DED2629-6D25-4F81-8DC8-5F44441461EC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8220418" y="2634948"/>
                  <a:ext cx="26820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50" name="잉크 49">
                  <a:extLst>
                    <a:ext uri="{FF2B5EF4-FFF2-40B4-BE49-F238E27FC236}">
                      <a16:creationId xmlns:a16="http://schemas.microsoft.com/office/drawing/2014/main" id="{5AB79D4A-B10C-4AF4-A3CF-FF011B22144D}"/>
                    </a:ext>
                  </a:extLst>
                </p14:cNvPr>
                <p14:cNvContentPartPr/>
                <p14:nvPr/>
              </p14:nvContentPartPr>
              <p14:xfrm>
                <a:off x="8409418" y="2629908"/>
                <a:ext cx="8280" cy="64800"/>
              </p14:xfrm>
            </p:contentPart>
          </mc:Choice>
          <mc:Fallback>
            <p:pic>
              <p:nvPicPr>
                <p:cNvPr id="50" name="잉크 49">
                  <a:extLst>
                    <a:ext uri="{FF2B5EF4-FFF2-40B4-BE49-F238E27FC236}">
                      <a16:creationId xmlns:a16="http://schemas.microsoft.com/office/drawing/2014/main" id="{5AB79D4A-B10C-4AF4-A3CF-FF011B22144D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8400778" y="2621268"/>
                  <a:ext cx="2592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51" name="잉크 50">
                  <a:extLst>
                    <a:ext uri="{FF2B5EF4-FFF2-40B4-BE49-F238E27FC236}">
                      <a16:creationId xmlns:a16="http://schemas.microsoft.com/office/drawing/2014/main" id="{0570D17B-A728-4A9C-83DD-492762E22126}"/>
                    </a:ext>
                  </a:extLst>
                </p14:cNvPr>
                <p14:cNvContentPartPr/>
                <p14:nvPr/>
              </p14:nvContentPartPr>
              <p14:xfrm>
                <a:off x="8365858" y="2705148"/>
                <a:ext cx="200160" cy="78840"/>
              </p14:xfrm>
            </p:contentPart>
          </mc:Choice>
          <mc:Fallback>
            <p:pic>
              <p:nvPicPr>
                <p:cNvPr id="51" name="잉크 50">
                  <a:extLst>
                    <a:ext uri="{FF2B5EF4-FFF2-40B4-BE49-F238E27FC236}">
                      <a16:creationId xmlns:a16="http://schemas.microsoft.com/office/drawing/2014/main" id="{0570D17B-A728-4A9C-83DD-492762E22126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8357218" y="2696508"/>
                  <a:ext cx="21780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53" name="잉크 52">
                  <a:extLst>
                    <a:ext uri="{FF2B5EF4-FFF2-40B4-BE49-F238E27FC236}">
                      <a16:creationId xmlns:a16="http://schemas.microsoft.com/office/drawing/2014/main" id="{EA257FCB-2CE9-47DD-B94B-188414DA7B93}"/>
                    </a:ext>
                  </a:extLst>
                </p14:cNvPr>
                <p14:cNvContentPartPr/>
                <p14:nvPr/>
              </p14:nvContentPartPr>
              <p14:xfrm>
                <a:off x="8465938" y="2542428"/>
                <a:ext cx="175320" cy="152280"/>
              </p14:xfrm>
            </p:contentPart>
          </mc:Choice>
          <mc:Fallback>
            <p:pic>
              <p:nvPicPr>
                <p:cNvPr id="53" name="잉크 52">
                  <a:extLst>
                    <a:ext uri="{FF2B5EF4-FFF2-40B4-BE49-F238E27FC236}">
                      <a16:creationId xmlns:a16="http://schemas.microsoft.com/office/drawing/2014/main" id="{EA257FCB-2CE9-47DD-B94B-188414DA7B93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8456938" y="2533428"/>
                  <a:ext cx="19296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54" name="잉크 53">
                  <a:extLst>
                    <a:ext uri="{FF2B5EF4-FFF2-40B4-BE49-F238E27FC236}">
                      <a16:creationId xmlns:a16="http://schemas.microsoft.com/office/drawing/2014/main" id="{48D5EA9E-D52E-4E42-AF01-EE8493752C26}"/>
                    </a:ext>
                  </a:extLst>
                </p14:cNvPr>
                <p14:cNvContentPartPr/>
                <p14:nvPr/>
              </p14:nvContentPartPr>
              <p14:xfrm>
                <a:off x="8592658" y="2552508"/>
                <a:ext cx="72000" cy="65520"/>
              </p14:xfrm>
            </p:contentPart>
          </mc:Choice>
          <mc:Fallback>
            <p:pic>
              <p:nvPicPr>
                <p:cNvPr id="54" name="잉크 53">
                  <a:extLst>
                    <a:ext uri="{FF2B5EF4-FFF2-40B4-BE49-F238E27FC236}">
                      <a16:creationId xmlns:a16="http://schemas.microsoft.com/office/drawing/2014/main" id="{48D5EA9E-D52E-4E42-AF01-EE8493752C26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8583658" y="2543508"/>
                  <a:ext cx="8964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55" name="잉크 54">
                  <a:extLst>
                    <a:ext uri="{FF2B5EF4-FFF2-40B4-BE49-F238E27FC236}">
                      <a16:creationId xmlns:a16="http://schemas.microsoft.com/office/drawing/2014/main" id="{0E517619-7B85-40A0-B19D-95064D9595D5}"/>
                    </a:ext>
                  </a:extLst>
                </p14:cNvPr>
                <p14:cNvContentPartPr/>
                <p14:nvPr/>
              </p14:nvContentPartPr>
              <p14:xfrm>
                <a:off x="8627578" y="2492388"/>
                <a:ext cx="27720" cy="254160"/>
              </p14:xfrm>
            </p:contentPart>
          </mc:Choice>
          <mc:Fallback>
            <p:pic>
              <p:nvPicPr>
                <p:cNvPr id="55" name="잉크 54">
                  <a:extLst>
                    <a:ext uri="{FF2B5EF4-FFF2-40B4-BE49-F238E27FC236}">
                      <a16:creationId xmlns:a16="http://schemas.microsoft.com/office/drawing/2014/main" id="{0E517619-7B85-40A0-B19D-95064D9595D5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8618578" y="2483388"/>
                  <a:ext cx="45360" cy="27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56" name="잉크 55">
                  <a:extLst>
                    <a:ext uri="{FF2B5EF4-FFF2-40B4-BE49-F238E27FC236}">
                      <a16:creationId xmlns:a16="http://schemas.microsoft.com/office/drawing/2014/main" id="{AD07F86D-9850-4A4F-9872-61826A9828CA}"/>
                    </a:ext>
                  </a:extLst>
                </p14:cNvPr>
                <p14:cNvContentPartPr/>
                <p14:nvPr/>
              </p14:nvContentPartPr>
              <p14:xfrm>
                <a:off x="8717938" y="2467188"/>
                <a:ext cx="360" cy="199440"/>
              </p14:xfrm>
            </p:contentPart>
          </mc:Choice>
          <mc:Fallback>
            <p:pic>
              <p:nvPicPr>
                <p:cNvPr id="56" name="잉크 55">
                  <a:extLst>
                    <a:ext uri="{FF2B5EF4-FFF2-40B4-BE49-F238E27FC236}">
                      <a16:creationId xmlns:a16="http://schemas.microsoft.com/office/drawing/2014/main" id="{AD07F86D-9850-4A4F-9872-61826A9828CA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8708938" y="2458188"/>
                  <a:ext cx="1800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57" name="잉크 56">
                  <a:extLst>
                    <a:ext uri="{FF2B5EF4-FFF2-40B4-BE49-F238E27FC236}">
                      <a16:creationId xmlns:a16="http://schemas.microsoft.com/office/drawing/2014/main" id="{064A5DDC-7839-49AA-B781-E6FE13E363FC}"/>
                    </a:ext>
                  </a:extLst>
                </p14:cNvPr>
                <p14:cNvContentPartPr/>
                <p14:nvPr/>
              </p14:nvContentPartPr>
              <p14:xfrm>
                <a:off x="8003698" y="2755548"/>
                <a:ext cx="164520" cy="237240"/>
              </p14:xfrm>
            </p:contentPart>
          </mc:Choice>
          <mc:Fallback>
            <p:pic>
              <p:nvPicPr>
                <p:cNvPr id="57" name="잉크 56">
                  <a:extLst>
                    <a:ext uri="{FF2B5EF4-FFF2-40B4-BE49-F238E27FC236}">
                      <a16:creationId xmlns:a16="http://schemas.microsoft.com/office/drawing/2014/main" id="{064A5DDC-7839-49AA-B781-E6FE13E363FC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7994698" y="2746548"/>
                  <a:ext cx="182160" cy="25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58" name="잉크 57">
                  <a:extLst>
                    <a:ext uri="{FF2B5EF4-FFF2-40B4-BE49-F238E27FC236}">
                      <a16:creationId xmlns:a16="http://schemas.microsoft.com/office/drawing/2014/main" id="{50AEF6EB-609A-4E89-8EFF-2D47429F9E8D}"/>
                    </a:ext>
                  </a:extLst>
                </p14:cNvPr>
                <p14:cNvContentPartPr/>
                <p14:nvPr/>
              </p14:nvContentPartPr>
              <p14:xfrm>
                <a:off x="8028538" y="2884788"/>
                <a:ext cx="141120" cy="20880"/>
              </p14:xfrm>
            </p:contentPart>
          </mc:Choice>
          <mc:Fallback>
            <p:pic>
              <p:nvPicPr>
                <p:cNvPr id="58" name="잉크 57">
                  <a:extLst>
                    <a:ext uri="{FF2B5EF4-FFF2-40B4-BE49-F238E27FC236}">
                      <a16:creationId xmlns:a16="http://schemas.microsoft.com/office/drawing/2014/main" id="{50AEF6EB-609A-4E89-8EFF-2D47429F9E8D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8019898" y="2876148"/>
                  <a:ext cx="15876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59" name="잉크 58">
                  <a:extLst>
                    <a:ext uri="{FF2B5EF4-FFF2-40B4-BE49-F238E27FC236}">
                      <a16:creationId xmlns:a16="http://schemas.microsoft.com/office/drawing/2014/main" id="{429AFCF7-982B-46EA-A54E-8D8F3078BAB2}"/>
                    </a:ext>
                  </a:extLst>
                </p14:cNvPr>
                <p14:cNvContentPartPr/>
                <p14:nvPr/>
              </p14:nvContentPartPr>
              <p14:xfrm>
                <a:off x="7953658" y="3035628"/>
                <a:ext cx="281520" cy="70920"/>
              </p14:xfrm>
            </p:contentPart>
          </mc:Choice>
          <mc:Fallback>
            <p:pic>
              <p:nvPicPr>
                <p:cNvPr id="59" name="잉크 58">
                  <a:extLst>
                    <a:ext uri="{FF2B5EF4-FFF2-40B4-BE49-F238E27FC236}">
                      <a16:creationId xmlns:a16="http://schemas.microsoft.com/office/drawing/2014/main" id="{429AFCF7-982B-46EA-A54E-8D8F3078BAB2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7945018" y="3026988"/>
                  <a:ext cx="29916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60" name="잉크 59">
                  <a:extLst>
                    <a:ext uri="{FF2B5EF4-FFF2-40B4-BE49-F238E27FC236}">
                      <a16:creationId xmlns:a16="http://schemas.microsoft.com/office/drawing/2014/main" id="{891781D8-BC99-4648-BDD4-FD18014AC8CC}"/>
                    </a:ext>
                  </a:extLst>
                </p14:cNvPr>
                <p14:cNvContentPartPr/>
                <p14:nvPr/>
              </p14:nvContentPartPr>
              <p14:xfrm>
                <a:off x="8078938" y="3056148"/>
                <a:ext cx="360" cy="46440"/>
              </p14:xfrm>
            </p:contentPart>
          </mc:Choice>
          <mc:Fallback>
            <p:pic>
              <p:nvPicPr>
                <p:cNvPr id="60" name="잉크 59">
                  <a:extLst>
                    <a:ext uri="{FF2B5EF4-FFF2-40B4-BE49-F238E27FC236}">
                      <a16:creationId xmlns:a16="http://schemas.microsoft.com/office/drawing/2014/main" id="{891781D8-BC99-4648-BDD4-FD18014AC8CC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8069938" y="3047148"/>
                  <a:ext cx="1800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1" name="잉크 60">
                  <a:extLst>
                    <a:ext uri="{FF2B5EF4-FFF2-40B4-BE49-F238E27FC236}">
                      <a16:creationId xmlns:a16="http://schemas.microsoft.com/office/drawing/2014/main" id="{A571F97B-1AA6-4F70-ACAB-4F92A73F391D}"/>
                    </a:ext>
                  </a:extLst>
                </p14:cNvPr>
                <p14:cNvContentPartPr/>
                <p14:nvPr/>
              </p14:nvContentPartPr>
              <p14:xfrm>
                <a:off x="8022058" y="3131028"/>
                <a:ext cx="78480" cy="86400"/>
              </p14:xfrm>
            </p:contentPart>
          </mc:Choice>
          <mc:Fallback>
            <p:pic>
              <p:nvPicPr>
                <p:cNvPr id="61" name="잉크 60">
                  <a:extLst>
                    <a:ext uri="{FF2B5EF4-FFF2-40B4-BE49-F238E27FC236}">
                      <a16:creationId xmlns:a16="http://schemas.microsoft.com/office/drawing/2014/main" id="{A571F97B-1AA6-4F70-ACAB-4F92A73F391D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8013058" y="3122028"/>
                  <a:ext cx="9612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2" name="잉크 61">
                  <a:extLst>
                    <a:ext uri="{FF2B5EF4-FFF2-40B4-BE49-F238E27FC236}">
                      <a16:creationId xmlns:a16="http://schemas.microsoft.com/office/drawing/2014/main" id="{C99F2D8A-4E6C-4638-9EF8-3AEB21640F31}"/>
                    </a:ext>
                  </a:extLst>
                </p14:cNvPr>
                <p14:cNvContentPartPr/>
                <p14:nvPr/>
              </p14:nvContentPartPr>
              <p14:xfrm>
                <a:off x="8229418" y="3016908"/>
                <a:ext cx="275760" cy="140760"/>
              </p14:xfrm>
            </p:contentPart>
          </mc:Choice>
          <mc:Fallback>
            <p:pic>
              <p:nvPicPr>
                <p:cNvPr id="62" name="잉크 61">
                  <a:extLst>
                    <a:ext uri="{FF2B5EF4-FFF2-40B4-BE49-F238E27FC236}">
                      <a16:creationId xmlns:a16="http://schemas.microsoft.com/office/drawing/2014/main" id="{C99F2D8A-4E6C-4638-9EF8-3AEB21640F31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8220418" y="3008268"/>
                  <a:ext cx="29340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63" name="잉크 62">
                  <a:extLst>
                    <a:ext uri="{FF2B5EF4-FFF2-40B4-BE49-F238E27FC236}">
                      <a16:creationId xmlns:a16="http://schemas.microsoft.com/office/drawing/2014/main" id="{B5026DBC-C212-48CF-9BF9-068794118B8C}"/>
                    </a:ext>
                  </a:extLst>
                </p14:cNvPr>
                <p14:cNvContentPartPr/>
                <p14:nvPr/>
              </p14:nvContentPartPr>
              <p14:xfrm>
                <a:off x="8487178" y="2943468"/>
                <a:ext cx="18000" cy="294480"/>
              </p14:xfrm>
            </p:contentPart>
          </mc:Choice>
          <mc:Fallback>
            <p:pic>
              <p:nvPicPr>
                <p:cNvPr id="63" name="잉크 62">
                  <a:extLst>
                    <a:ext uri="{FF2B5EF4-FFF2-40B4-BE49-F238E27FC236}">
                      <a16:creationId xmlns:a16="http://schemas.microsoft.com/office/drawing/2014/main" id="{B5026DBC-C212-48CF-9BF9-068794118B8C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8478538" y="2934468"/>
                  <a:ext cx="35640" cy="31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64" name="잉크 63">
                  <a:extLst>
                    <a:ext uri="{FF2B5EF4-FFF2-40B4-BE49-F238E27FC236}">
                      <a16:creationId xmlns:a16="http://schemas.microsoft.com/office/drawing/2014/main" id="{2663EB38-5D3D-44BE-8B49-59EB71EACC07}"/>
                    </a:ext>
                  </a:extLst>
                </p14:cNvPr>
                <p14:cNvContentPartPr/>
                <p14:nvPr/>
              </p14:nvContentPartPr>
              <p14:xfrm>
                <a:off x="8066338" y="3106188"/>
                <a:ext cx="26280" cy="46440"/>
              </p14:xfrm>
            </p:contentPart>
          </mc:Choice>
          <mc:Fallback>
            <p:pic>
              <p:nvPicPr>
                <p:cNvPr id="64" name="잉크 63">
                  <a:extLst>
                    <a:ext uri="{FF2B5EF4-FFF2-40B4-BE49-F238E27FC236}">
                      <a16:creationId xmlns:a16="http://schemas.microsoft.com/office/drawing/2014/main" id="{2663EB38-5D3D-44BE-8B49-59EB71EACC07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8057698" y="3097548"/>
                  <a:ext cx="43920" cy="640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4193387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9110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4979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9249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E6DE3186-9F53-4D39-9723-0F3958C8501B}"/>
                  </a:ext>
                </a:extLst>
              </p14:cNvPr>
              <p14:cNvContentPartPr/>
              <p14:nvPr/>
            </p14:nvContentPartPr>
            <p14:xfrm>
              <a:off x="2376538" y="3143628"/>
              <a:ext cx="416880" cy="532080"/>
            </p14:xfrm>
          </p:contentPart>
        </mc:Choice>
        <mc:Fallback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E6DE3186-9F53-4D39-9723-0F3958C8501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67538" y="3134988"/>
                <a:ext cx="434520" cy="54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13AF3849-D1C8-4952-B07C-2570F7D83A15}"/>
                  </a:ext>
                </a:extLst>
              </p14:cNvPr>
              <p14:cNvContentPartPr/>
              <p14:nvPr/>
            </p14:nvContentPartPr>
            <p14:xfrm>
              <a:off x="3169618" y="3206268"/>
              <a:ext cx="349920" cy="517680"/>
            </p14:xfrm>
          </p:contentPart>
        </mc:Choice>
        <mc:Fallback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13AF3849-D1C8-4952-B07C-2570F7D83A1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160978" y="3197268"/>
                <a:ext cx="367560" cy="53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E5614AAE-C790-401C-97BB-3380CD9D6827}"/>
                  </a:ext>
                </a:extLst>
              </p14:cNvPr>
              <p14:cNvContentPartPr/>
              <p14:nvPr/>
            </p14:nvContentPartPr>
            <p14:xfrm>
              <a:off x="4388578" y="3093588"/>
              <a:ext cx="246600" cy="455400"/>
            </p14:xfrm>
          </p:contentPart>
        </mc:Choice>
        <mc:Fallback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E5614AAE-C790-401C-97BB-3380CD9D682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379578" y="3084588"/>
                <a:ext cx="264240" cy="47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4F63E733-1317-4880-8848-0900372502A3}"/>
                  </a:ext>
                </a:extLst>
              </p14:cNvPr>
              <p14:cNvContentPartPr/>
              <p14:nvPr/>
            </p14:nvContentPartPr>
            <p14:xfrm>
              <a:off x="5478298" y="3043188"/>
              <a:ext cx="234000" cy="505080"/>
            </p14:xfrm>
          </p:contentPart>
        </mc:Choice>
        <mc:Fallback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4F63E733-1317-4880-8848-0900372502A3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469658" y="3034548"/>
                <a:ext cx="251640" cy="52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8" name="잉크 7">
                <a:extLst>
                  <a:ext uri="{FF2B5EF4-FFF2-40B4-BE49-F238E27FC236}">
                    <a16:creationId xmlns:a16="http://schemas.microsoft.com/office/drawing/2014/main" id="{2394E873-8689-4E5B-BA2F-7DB6114180FC}"/>
                  </a:ext>
                </a:extLst>
              </p14:cNvPr>
              <p14:cNvContentPartPr/>
              <p14:nvPr/>
            </p14:nvContentPartPr>
            <p14:xfrm>
              <a:off x="6430138" y="3644388"/>
              <a:ext cx="408960" cy="492480"/>
            </p14:xfrm>
          </p:contentPart>
        </mc:Choice>
        <mc:Fallback>
          <p:pic>
            <p:nvPicPr>
              <p:cNvPr id="8" name="잉크 7">
                <a:extLst>
                  <a:ext uri="{FF2B5EF4-FFF2-40B4-BE49-F238E27FC236}">
                    <a16:creationId xmlns:a16="http://schemas.microsoft.com/office/drawing/2014/main" id="{2394E873-8689-4E5B-BA2F-7DB6114180FC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421498" y="3635748"/>
                <a:ext cx="426600" cy="510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27713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9467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2722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8635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BFC97597-8312-4042-8CC9-B5778F14CD39}"/>
                  </a:ext>
                </a:extLst>
              </p14:cNvPr>
              <p14:cNvContentPartPr/>
              <p14:nvPr/>
            </p14:nvContentPartPr>
            <p14:xfrm>
              <a:off x="334203" y="7415025"/>
              <a:ext cx="360" cy="360"/>
            </p14:xfrm>
          </p:contentPart>
        </mc:Choice>
        <mc:Fallback xmlns=""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BFC97597-8312-4042-8CC9-B5778F14CD3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5203" y="7406385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550255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9090155C-0B08-4B34-B4B8-98B8FC82C4EC}"/>
                  </a:ext>
                </a:extLst>
              </p14:cNvPr>
              <p14:cNvContentPartPr/>
              <p14:nvPr/>
            </p14:nvContentPartPr>
            <p14:xfrm>
              <a:off x="248578" y="1753308"/>
              <a:ext cx="44280" cy="207000"/>
            </p14:xfrm>
          </p:contentPart>
        </mc:Choice>
        <mc:Fallback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9090155C-0B08-4B34-B4B8-98B8FC82C4E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9938" y="1744308"/>
                <a:ext cx="61920" cy="22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0" name="잉크 9">
                <a:extLst>
                  <a:ext uri="{FF2B5EF4-FFF2-40B4-BE49-F238E27FC236}">
                    <a16:creationId xmlns:a16="http://schemas.microsoft.com/office/drawing/2014/main" id="{6F40D648-2704-4C95-98EF-15AB9205B711}"/>
                  </a:ext>
                </a:extLst>
              </p14:cNvPr>
              <p14:cNvContentPartPr/>
              <p14:nvPr/>
            </p14:nvContentPartPr>
            <p14:xfrm>
              <a:off x="186298" y="2154348"/>
              <a:ext cx="51480" cy="401040"/>
            </p14:xfrm>
          </p:contentPart>
        </mc:Choice>
        <mc:Fallback>
          <p:pic>
            <p:nvPicPr>
              <p:cNvPr id="10" name="잉크 9">
                <a:extLst>
                  <a:ext uri="{FF2B5EF4-FFF2-40B4-BE49-F238E27FC236}">
                    <a16:creationId xmlns:a16="http://schemas.microsoft.com/office/drawing/2014/main" id="{6F40D648-2704-4C95-98EF-15AB9205B71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77658" y="2145348"/>
                <a:ext cx="69120" cy="41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1" name="잉크 10">
                <a:extLst>
                  <a:ext uri="{FF2B5EF4-FFF2-40B4-BE49-F238E27FC236}">
                    <a16:creationId xmlns:a16="http://schemas.microsoft.com/office/drawing/2014/main" id="{7FE1BA1B-A68C-451A-B980-F0768AF48E62}"/>
                  </a:ext>
                </a:extLst>
              </p14:cNvPr>
              <p14:cNvContentPartPr/>
              <p14:nvPr/>
            </p14:nvContentPartPr>
            <p14:xfrm>
              <a:off x="136978" y="3043188"/>
              <a:ext cx="217080" cy="672120"/>
            </p14:xfrm>
          </p:contentPart>
        </mc:Choice>
        <mc:Fallback>
          <p:pic>
            <p:nvPicPr>
              <p:cNvPr id="11" name="잉크 10">
                <a:extLst>
                  <a:ext uri="{FF2B5EF4-FFF2-40B4-BE49-F238E27FC236}">
                    <a16:creationId xmlns:a16="http://schemas.microsoft.com/office/drawing/2014/main" id="{7FE1BA1B-A68C-451A-B980-F0768AF48E62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28338" y="3034548"/>
                <a:ext cx="234720" cy="689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310547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7AF8712C-1AA4-488D-8582-2C829D603870}"/>
                  </a:ext>
                </a:extLst>
              </p14:cNvPr>
              <p14:cNvContentPartPr/>
              <p14:nvPr/>
            </p14:nvContentPartPr>
            <p14:xfrm>
              <a:off x="2917978" y="1426428"/>
              <a:ext cx="521640" cy="39240"/>
            </p14:xfrm>
          </p:contentPart>
        </mc:Choice>
        <mc:Fallback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7AF8712C-1AA4-488D-8582-2C829D60387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909338" y="1417788"/>
                <a:ext cx="539280" cy="5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92D82154-6D68-4866-91E5-DF8DC075536D}"/>
                  </a:ext>
                </a:extLst>
              </p14:cNvPr>
              <p14:cNvContentPartPr/>
              <p14:nvPr/>
            </p14:nvContentPartPr>
            <p14:xfrm>
              <a:off x="3281578" y="1678068"/>
              <a:ext cx="2228400" cy="65160"/>
            </p14:xfrm>
          </p:contentPart>
        </mc:Choice>
        <mc:Fallback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92D82154-6D68-4866-91E5-DF8DC075536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272938" y="1669068"/>
                <a:ext cx="2246040" cy="8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C43CD923-B2AC-471B-AD41-C1C6D875124C}"/>
                  </a:ext>
                </a:extLst>
              </p14:cNvPr>
              <p14:cNvContentPartPr/>
              <p14:nvPr/>
            </p14:nvContentPartPr>
            <p14:xfrm>
              <a:off x="1251898" y="1908468"/>
              <a:ext cx="1694880" cy="20880"/>
            </p14:xfrm>
          </p:contentPart>
        </mc:Choice>
        <mc:Fallback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C43CD923-B2AC-471B-AD41-C1C6D875124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243258" y="1899828"/>
                <a:ext cx="1712520" cy="3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8" name="잉크 7">
                <a:extLst>
                  <a:ext uri="{FF2B5EF4-FFF2-40B4-BE49-F238E27FC236}">
                    <a16:creationId xmlns:a16="http://schemas.microsoft.com/office/drawing/2014/main" id="{340F1014-B538-4FBF-81A7-44BCE751D1D3}"/>
                  </a:ext>
                </a:extLst>
              </p14:cNvPr>
              <p14:cNvContentPartPr/>
              <p14:nvPr/>
            </p14:nvContentPartPr>
            <p14:xfrm>
              <a:off x="6650818" y="2204388"/>
              <a:ext cx="700560" cy="38880"/>
            </p14:xfrm>
          </p:contentPart>
        </mc:Choice>
        <mc:Fallback>
          <p:pic>
            <p:nvPicPr>
              <p:cNvPr id="8" name="잉크 7">
                <a:extLst>
                  <a:ext uri="{FF2B5EF4-FFF2-40B4-BE49-F238E27FC236}">
                    <a16:creationId xmlns:a16="http://schemas.microsoft.com/office/drawing/2014/main" id="{340F1014-B538-4FBF-81A7-44BCE751D1D3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642178" y="2195388"/>
                <a:ext cx="718200" cy="5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9" name="잉크 8">
                <a:extLst>
                  <a:ext uri="{FF2B5EF4-FFF2-40B4-BE49-F238E27FC236}">
                    <a16:creationId xmlns:a16="http://schemas.microsoft.com/office/drawing/2014/main" id="{A3613631-CE5E-4E82-A18D-40D01CC7129D}"/>
                  </a:ext>
                </a:extLst>
              </p14:cNvPr>
              <p14:cNvContentPartPr/>
              <p14:nvPr/>
            </p14:nvContentPartPr>
            <p14:xfrm>
              <a:off x="7640458" y="2356668"/>
              <a:ext cx="865440" cy="98640"/>
            </p14:xfrm>
          </p:contentPart>
        </mc:Choice>
        <mc:Fallback>
          <p:pic>
            <p:nvPicPr>
              <p:cNvPr id="9" name="잉크 8">
                <a:extLst>
                  <a:ext uri="{FF2B5EF4-FFF2-40B4-BE49-F238E27FC236}">
                    <a16:creationId xmlns:a16="http://schemas.microsoft.com/office/drawing/2014/main" id="{A3613631-CE5E-4E82-A18D-40D01CC7129D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631458" y="2348028"/>
                <a:ext cx="883080" cy="11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13" name="잉크 12">
                <a:extLst>
                  <a:ext uri="{FF2B5EF4-FFF2-40B4-BE49-F238E27FC236}">
                    <a16:creationId xmlns:a16="http://schemas.microsoft.com/office/drawing/2014/main" id="{5902AAA9-26BB-44B4-A833-B35EEEF14BF6}"/>
                  </a:ext>
                </a:extLst>
              </p14:cNvPr>
              <p14:cNvContentPartPr/>
              <p14:nvPr/>
            </p14:nvContentPartPr>
            <p14:xfrm>
              <a:off x="1928698" y="6363108"/>
              <a:ext cx="111960" cy="25560"/>
            </p14:xfrm>
          </p:contentPart>
        </mc:Choice>
        <mc:Fallback>
          <p:pic>
            <p:nvPicPr>
              <p:cNvPr id="13" name="잉크 12">
                <a:extLst>
                  <a:ext uri="{FF2B5EF4-FFF2-40B4-BE49-F238E27FC236}">
                    <a16:creationId xmlns:a16="http://schemas.microsoft.com/office/drawing/2014/main" id="{5902AAA9-26BB-44B4-A833-B35EEEF14BF6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919698" y="6354108"/>
                <a:ext cx="129600" cy="4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14" name="잉크 13">
                <a:extLst>
                  <a:ext uri="{FF2B5EF4-FFF2-40B4-BE49-F238E27FC236}">
                    <a16:creationId xmlns:a16="http://schemas.microsoft.com/office/drawing/2014/main" id="{1F26A5BB-E99F-4C14-B694-8C6165A97D12}"/>
                  </a:ext>
                </a:extLst>
              </p14:cNvPr>
              <p14:cNvContentPartPr/>
              <p14:nvPr/>
            </p14:nvContentPartPr>
            <p14:xfrm>
              <a:off x="1941298" y="6550308"/>
              <a:ext cx="136080" cy="50760"/>
            </p14:xfrm>
          </p:contentPart>
        </mc:Choice>
        <mc:Fallback>
          <p:pic>
            <p:nvPicPr>
              <p:cNvPr id="14" name="잉크 13">
                <a:extLst>
                  <a:ext uri="{FF2B5EF4-FFF2-40B4-BE49-F238E27FC236}">
                    <a16:creationId xmlns:a16="http://schemas.microsoft.com/office/drawing/2014/main" id="{1F26A5BB-E99F-4C14-B694-8C6165A97D12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932658" y="6541308"/>
                <a:ext cx="153720" cy="6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15" name="잉크 14">
                <a:extLst>
                  <a:ext uri="{FF2B5EF4-FFF2-40B4-BE49-F238E27FC236}">
                    <a16:creationId xmlns:a16="http://schemas.microsoft.com/office/drawing/2014/main" id="{4CE46C17-04E5-491B-9AA6-88371FABBEBE}"/>
                  </a:ext>
                </a:extLst>
              </p14:cNvPr>
              <p14:cNvContentPartPr/>
              <p14:nvPr/>
            </p14:nvContentPartPr>
            <p14:xfrm>
              <a:off x="1340098" y="3419028"/>
              <a:ext cx="1288800" cy="51840"/>
            </p14:xfrm>
          </p:contentPart>
        </mc:Choice>
        <mc:Fallback>
          <p:pic>
            <p:nvPicPr>
              <p:cNvPr id="15" name="잉크 14">
                <a:extLst>
                  <a:ext uri="{FF2B5EF4-FFF2-40B4-BE49-F238E27FC236}">
                    <a16:creationId xmlns:a16="http://schemas.microsoft.com/office/drawing/2014/main" id="{4CE46C17-04E5-491B-9AA6-88371FABBEBE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331098" y="3410028"/>
                <a:ext cx="1306440" cy="69480"/>
              </a:xfrm>
              <a:prstGeom prst="rect">
                <a:avLst/>
              </a:prstGeom>
            </p:spPr>
          </p:pic>
        </mc:Fallback>
      </mc:AlternateContent>
      <p:grpSp>
        <p:nvGrpSpPr>
          <p:cNvPr id="17" name="그룹 16">
            <a:extLst>
              <a:ext uri="{FF2B5EF4-FFF2-40B4-BE49-F238E27FC236}">
                <a16:creationId xmlns:a16="http://schemas.microsoft.com/office/drawing/2014/main" id="{C66A8EAE-4B61-4409-B0A8-F5ADF9B88FB8}"/>
              </a:ext>
            </a:extLst>
          </p:cNvPr>
          <p:cNvGrpSpPr/>
          <p:nvPr/>
        </p:nvGrpSpPr>
        <p:grpSpPr>
          <a:xfrm>
            <a:off x="6087058" y="2166588"/>
            <a:ext cx="2818800" cy="3470040"/>
            <a:chOff x="6087058" y="2166588"/>
            <a:chExt cx="2818800" cy="3470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A65104A8-7D03-4853-AF50-2C838C3F9981}"/>
                    </a:ext>
                  </a:extLst>
                </p14:cNvPr>
                <p14:cNvContentPartPr/>
                <p14:nvPr/>
              </p14:nvContentPartPr>
              <p14:xfrm>
                <a:off x="7525258" y="2166588"/>
                <a:ext cx="1380600" cy="3297600"/>
              </p14:xfrm>
            </p:contentPart>
          </mc:Choice>
          <mc:Fallback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A65104A8-7D03-4853-AF50-2C838C3F9981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7516618" y="2157588"/>
                  <a:ext cx="1398240" cy="331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FFF47E81-6099-4B02-8AEF-D3BFD2CF43EA}"/>
                    </a:ext>
                  </a:extLst>
                </p14:cNvPr>
                <p14:cNvContentPartPr/>
                <p14:nvPr/>
              </p14:nvContentPartPr>
              <p14:xfrm>
                <a:off x="7602658" y="2367108"/>
                <a:ext cx="1179000" cy="3269520"/>
              </p14:xfrm>
            </p:contentPart>
          </mc:Choice>
          <mc:Fallback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FFF47E81-6099-4B02-8AEF-D3BFD2CF43EA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7594018" y="2358468"/>
                  <a:ext cx="1196640" cy="328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B89C6A93-0AC6-4EA1-81F8-049206125059}"/>
                    </a:ext>
                  </a:extLst>
                </p14:cNvPr>
                <p14:cNvContentPartPr/>
                <p14:nvPr/>
              </p14:nvContentPartPr>
              <p14:xfrm>
                <a:off x="6087058" y="4696308"/>
                <a:ext cx="2391480" cy="25920"/>
              </p14:xfrm>
            </p:contentPart>
          </mc:Choice>
          <mc:Fallback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B89C6A93-0AC6-4EA1-81F8-049206125059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6078418" y="4687668"/>
                  <a:ext cx="2409120" cy="43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3C84E63B-C3A0-4F00-90C2-301EB187436F}"/>
              </a:ext>
            </a:extLst>
          </p:cNvPr>
          <p:cNvGrpSpPr/>
          <p:nvPr/>
        </p:nvGrpSpPr>
        <p:grpSpPr>
          <a:xfrm>
            <a:off x="2116618" y="5521068"/>
            <a:ext cx="3017880" cy="42120"/>
            <a:chOff x="2116618" y="5521068"/>
            <a:chExt cx="3017880" cy="42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2E475E1F-C96C-4F3F-ACCA-43B4E65E349B}"/>
                    </a:ext>
                  </a:extLst>
                </p14:cNvPr>
                <p14:cNvContentPartPr/>
                <p14:nvPr/>
              </p14:nvContentPartPr>
              <p14:xfrm>
                <a:off x="3369058" y="5523588"/>
                <a:ext cx="187920" cy="11520"/>
              </p14:xfrm>
            </p:contentPart>
          </mc:Choice>
          <mc:Fallback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2E475E1F-C96C-4F3F-ACCA-43B4E65E349B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3360418" y="5514588"/>
                  <a:ext cx="20556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904395AD-96A1-4001-950B-620080F78BCA}"/>
                    </a:ext>
                  </a:extLst>
                </p14:cNvPr>
                <p14:cNvContentPartPr/>
                <p14:nvPr/>
              </p14:nvContentPartPr>
              <p14:xfrm>
                <a:off x="3794938" y="5521068"/>
                <a:ext cx="1339560" cy="28800"/>
              </p14:xfrm>
            </p:contentPart>
          </mc:Choice>
          <mc:Fallback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904395AD-96A1-4001-950B-620080F78BCA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3785938" y="5512428"/>
                  <a:ext cx="135720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8CD7FB40-41FF-4702-82E8-3EEF48EEF0E4}"/>
                    </a:ext>
                  </a:extLst>
                </p14:cNvPr>
                <p14:cNvContentPartPr/>
                <p14:nvPr/>
              </p14:nvContentPartPr>
              <p14:xfrm>
                <a:off x="2116618" y="5535828"/>
                <a:ext cx="963360" cy="27360"/>
              </p14:xfrm>
            </p:contentPart>
          </mc:Choice>
          <mc:Fallback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8CD7FB40-41FF-4702-82E8-3EEF48EEF0E4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2107618" y="5527188"/>
                  <a:ext cx="981000" cy="45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1104136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A7042C18-5746-49F4-B3CC-2BBA60962ABF}"/>
                  </a:ext>
                </a:extLst>
              </p14:cNvPr>
              <p14:cNvContentPartPr/>
              <p14:nvPr/>
            </p14:nvContentPartPr>
            <p14:xfrm>
              <a:off x="1001698" y="2291868"/>
              <a:ext cx="975960" cy="360"/>
            </p14:xfrm>
          </p:contentPart>
        </mc:Choice>
        <mc:Fallback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A7042C18-5746-49F4-B3CC-2BBA60962AB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92698" y="2283228"/>
                <a:ext cx="9936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1DA9A6D4-84B9-43D0-B645-CF7E335CE2FA}"/>
                  </a:ext>
                </a:extLst>
              </p14:cNvPr>
              <p14:cNvContentPartPr/>
              <p14:nvPr/>
            </p14:nvContentPartPr>
            <p14:xfrm>
              <a:off x="939058" y="2529468"/>
              <a:ext cx="562680" cy="360"/>
            </p14:xfrm>
          </p:contentPart>
        </mc:Choice>
        <mc:Fallback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1DA9A6D4-84B9-43D0-B645-CF7E335CE2F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30418" y="2520828"/>
                <a:ext cx="58032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D57AC64E-C2C7-4AEA-BF25-9ED5839704BB}"/>
                  </a:ext>
                </a:extLst>
              </p14:cNvPr>
              <p14:cNvContentPartPr/>
              <p14:nvPr/>
            </p14:nvContentPartPr>
            <p14:xfrm>
              <a:off x="1139218" y="1677348"/>
              <a:ext cx="813240" cy="14760"/>
            </p14:xfrm>
          </p:contentPart>
        </mc:Choice>
        <mc:Fallback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D57AC64E-C2C7-4AEA-BF25-9ED5839704BB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130578" y="1668348"/>
                <a:ext cx="830880" cy="32400"/>
              </a:xfrm>
              <a:prstGeom prst="rect">
                <a:avLst/>
              </a:prstGeom>
            </p:spPr>
          </p:pic>
        </mc:Fallback>
      </mc:AlternateContent>
      <p:grpSp>
        <p:nvGrpSpPr>
          <p:cNvPr id="10" name="그룹 9">
            <a:extLst>
              <a:ext uri="{FF2B5EF4-FFF2-40B4-BE49-F238E27FC236}">
                <a16:creationId xmlns:a16="http://schemas.microsoft.com/office/drawing/2014/main" id="{BEFCB459-51EC-4A3C-AA7B-A91F8A49306A}"/>
              </a:ext>
            </a:extLst>
          </p:cNvPr>
          <p:cNvGrpSpPr/>
          <p:nvPr/>
        </p:nvGrpSpPr>
        <p:grpSpPr>
          <a:xfrm>
            <a:off x="3732298" y="2329308"/>
            <a:ext cx="214560" cy="725400"/>
            <a:chOff x="3732298" y="2329308"/>
            <a:chExt cx="214560" cy="725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C3E4550D-3BE9-41FB-832E-D40BE54D4C62}"/>
                    </a:ext>
                  </a:extLst>
                </p14:cNvPr>
                <p14:cNvContentPartPr/>
                <p14:nvPr/>
              </p14:nvContentPartPr>
              <p14:xfrm>
                <a:off x="3732298" y="2329308"/>
                <a:ext cx="214560" cy="725400"/>
              </p14:xfrm>
            </p:contentPart>
          </mc:Choice>
          <mc:Fallback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C3E4550D-3BE9-41FB-832E-D40BE54D4C62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723658" y="2320668"/>
                  <a:ext cx="232200" cy="74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AD378B03-A856-4F31-8493-8BA548565C5B}"/>
                    </a:ext>
                  </a:extLst>
                </p14:cNvPr>
                <p14:cNvContentPartPr/>
                <p14:nvPr/>
              </p14:nvContentPartPr>
              <p14:xfrm>
                <a:off x="3835618" y="2943468"/>
                <a:ext cx="85680" cy="70920"/>
              </p14:xfrm>
            </p:contentPart>
          </mc:Choice>
          <mc:Fallback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AD378B03-A856-4F31-8493-8BA548565C5B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826978" y="2934468"/>
                  <a:ext cx="103320" cy="88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B4D4C328-8C7D-44F4-A2CE-0775CDB83FD3}"/>
              </a:ext>
            </a:extLst>
          </p:cNvPr>
          <p:cNvGrpSpPr/>
          <p:nvPr/>
        </p:nvGrpSpPr>
        <p:grpSpPr>
          <a:xfrm>
            <a:off x="3331258" y="1388988"/>
            <a:ext cx="1267920" cy="364680"/>
            <a:chOff x="3331258" y="1388988"/>
            <a:chExt cx="1267920" cy="364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08F9BB3F-2614-4607-AFD6-0805381F56BF}"/>
                    </a:ext>
                  </a:extLst>
                </p14:cNvPr>
                <p14:cNvContentPartPr/>
                <p14:nvPr/>
              </p14:nvContentPartPr>
              <p14:xfrm>
                <a:off x="3331258" y="1588428"/>
                <a:ext cx="788400" cy="165240"/>
              </p14:xfrm>
            </p:contentPart>
          </mc:Choice>
          <mc:Fallback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08F9BB3F-2614-4607-AFD6-0805381F56BF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3322618" y="1579428"/>
                  <a:ext cx="80604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D8E1E589-2B01-4FE5-ADCB-9DE2DCDBFD1E}"/>
                    </a:ext>
                  </a:extLst>
                </p14:cNvPr>
                <p14:cNvContentPartPr/>
                <p14:nvPr/>
              </p14:nvContentPartPr>
              <p14:xfrm>
                <a:off x="4144858" y="1440108"/>
                <a:ext cx="39600" cy="175680"/>
              </p14:xfrm>
            </p:contentPart>
          </mc:Choice>
          <mc:Fallback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D8E1E589-2B01-4FE5-ADCB-9DE2DCDBFD1E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4136218" y="1431468"/>
                  <a:ext cx="5724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321EC9D2-2CC6-4FAE-B7FA-C9E37BCB6B15}"/>
                    </a:ext>
                  </a:extLst>
                </p14:cNvPr>
                <p14:cNvContentPartPr/>
                <p14:nvPr/>
              </p14:nvContentPartPr>
              <p14:xfrm>
                <a:off x="4207498" y="1388988"/>
                <a:ext cx="123480" cy="262440"/>
              </p14:xfrm>
            </p:contentPart>
          </mc:Choice>
          <mc:Fallback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321EC9D2-2CC6-4FAE-B7FA-C9E37BCB6B15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4198858" y="1380348"/>
                  <a:ext cx="141120" cy="28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99BE7772-3EA5-4835-8A59-8F577199A658}"/>
                    </a:ext>
                  </a:extLst>
                </p14:cNvPr>
                <p14:cNvContentPartPr/>
                <p14:nvPr/>
              </p14:nvContentPartPr>
              <p14:xfrm>
                <a:off x="4297138" y="1415268"/>
                <a:ext cx="119880" cy="199080"/>
              </p14:xfrm>
            </p:contentPart>
          </mc:Choice>
          <mc:Fallback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99BE7772-3EA5-4835-8A59-8F577199A658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4288138" y="1406268"/>
                  <a:ext cx="13752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530E06CF-669C-4E8A-A813-0F65D3653434}"/>
                    </a:ext>
                  </a:extLst>
                </p14:cNvPr>
                <p14:cNvContentPartPr/>
                <p14:nvPr/>
              </p14:nvContentPartPr>
              <p14:xfrm>
                <a:off x="4393978" y="1402308"/>
                <a:ext cx="101160" cy="203760"/>
              </p14:xfrm>
            </p:contentPart>
          </mc:Choice>
          <mc:Fallback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530E06CF-669C-4E8A-A813-0F65D3653434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4385338" y="1393668"/>
                  <a:ext cx="11880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F6CB2988-674A-4791-A252-28DB82E05D23}"/>
                    </a:ext>
                  </a:extLst>
                </p14:cNvPr>
                <p14:cNvContentPartPr/>
                <p14:nvPr/>
              </p14:nvContentPartPr>
              <p14:xfrm>
                <a:off x="4524298" y="1452708"/>
                <a:ext cx="74880" cy="153000"/>
              </p14:xfrm>
            </p:contentPart>
          </mc:Choice>
          <mc:Fallback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F6CB2988-674A-4791-A252-28DB82E05D23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4515658" y="1443708"/>
                  <a:ext cx="92520" cy="170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18" name="잉크 17">
                <a:extLst>
                  <a:ext uri="{FF2B5EF4-FFF2-40B4-BE49-F238E27FC236}">
                    <a16:creationId xmlns:a16="http://schemas.microsoft.com/office/drawing/2014/main" id="{7AB9404E-DA88-4484-B575-51D1E5C67E8A}"/>
                  </a:ext>
                </a:extLst>
              </p14:cNvPr>
              <p14:cNvContentPartPr/>
              <p14:nvPr/>
            </p14:nvContentPartPr>
            <p14:xfrm>
              <a:off x="1414978" y="2066148"/>
              <a:ext cx="600480" cy="39240"/>
            </p14:xfrm>
          </p:contentPart>
        </mc:Choice>
        <mc:Fallback>
          <p:pic>
            <p:nvPicPr>
              <p:cNvPr id="18" name="잉크 17">
                <a:extLst>
                  <a:ext uri="{FF2B5EF4-FFF2-40B4-BE49-F238E27FC236}">
                    <a16:creationId xmlns:a16="http://schemas.microsoft.com/office/drawing/2014/main" id="{7AB9404E-DA88-4484-B575-51D1E5C67E8A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1405978" y="2057148"/>
                <a:ext cx="618120" cy="5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20" name="잉크 19">
                <a:extLst>
                  <a:ext uri="{FF2B5EF4-FFF2-40B4-BE49-F238E27FC236}">
                    <a16:creationId xmlns:a16="http://schemas.microsoft.com/office/drawing/2014/main" id="{8E783997-8A29-48D9-B195-AE385E467778}"/>
                  </a:ext>
                </a:extLst>
              </p14:cNvPr>
              <p14:cNvContentPartPr/>
              <p14:nvPr/>
            </p14:nvContentPartPr>
            <p14:xfrm>
              <a:off x="2166658" y="2076948"/>
              <a:ext cx="3580920" cy="53280"/>
            </p14:xfrm>
          </p:contentPart>
        </mc:Choice>
        <mc:Fallback>
          <p:pic>
            <p:nvPicPr>
              <p:cNvPr id="20" name="잉크 19">
                <a:extLst>
                  <a:ext uri="{FF2B5EF4-FFF2-40B4-BE49-F238E27FC236}">
                    <a16:creationId xmlns:a16="http://schemas.microsoft.com/office/drawing/2014/main" id="{8E783997-8A29-48D9-B195-AE385E467778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2158018" y="2068308"/>
                <a:ext cx="3598560" cy="70920"/>
              </a:xfrm>
              <a:prstGeom prst="rect">
                <a:avLst/>
              </a:prstGeom>
            </p:spPr>
          </p:pic>
        </mc:Fallback>
      </mc:AlternateContent>
      <p:grpSp>
        <p:nvGrpSpPr>
          <p:cNvPr id="82" name="그룹 81">
            <a:extLst>
              <a:ext uri="{FF2B5EF4-FFF2-40B4-BE49-F238E27FC236}">
                <a16:creationId xmlns:a16="http://schemas.microsoft.com/office/drawing/2014/main" id="{7A17FE9E-2ACB-4242-9401-E0BDB372A0B4}"/>
              </a:ext>
            </a:extLst>
          </p:cNvPr>
          <p:cNvGrpSpPr/>
          <p:nvPr/>
        </p:nvGrpSpPr>
        <p:grpSpPr>
          <a:xfrm>
            <a:off x="4744258" y="1152108"/>
            <a:ext cx="1444320" cy="726840"/>
            <a:chOff x="4744258" y="1152108"/>
            <a:chExt cx="1444320" cy="726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5F35DE65-1F9B-4343-B71D-83DED5B40B75}"/>
                    </a:ext>
                  </a:extLst>
                </p14:cNvPr>
                <p14:cNvContentPartPr/>
                <p14:nvPr/>
              </p14:nvContentPartPr>
              <p14:xfrm>
                <a:off x="5122618" y="1707588"/>
                <a:ext cx="140400" cy="171360"/>
              </p14:xfrm>
            </p:contentPart>
          </mc:Choice>
          <mc:Fallback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5F35DE65-1F9B-4343-B71D-83DED5B40B75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5113978" y="1698948"/>
                  <a:ext cx="15804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EC6C8F53-EE11-4365-A4D5-14CD2BE6CACC}"/>
                    </a:ext>
                  </a:extLst>
                </p14:cNvPr>
                <p14:cNvContentPartPr/>
                <p14:nvPr/>
              </p14:nvContentPartPr>
              <p14:xfrm>
                <a:off x="4744258" y="1164708"/>
                <a:ext cx="28080" cy="70560"/>
              </p14:xfrm>
            </p:contentPart>
          </mc:Choice>
          <mc:Fallback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EC6C8F53-EE11-4365-A4D5-14CD2BE6CACC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4735618" y="1156068"/>
                  <a:ext cx="4572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3CA358D3-C1CF-48AF-8435-5180E0CD2903}"/>
                    </a:ext>
                  </a:extLst>
                </p14:cNvPr>
                <p14:cNvContentPartPr/>
                <p14:nvPr/>
              </p14:nvContentPartPr>
              <p14:xfrm>
                <a:off x="4784578" y="1202148"/>
                <a:ext cx="12960" cy="360"/>
              </p14:xfrm>
            </p:contentPart>
          </mc:Choice>
          <mc:Fallback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3CA358D3-C1CF-48AF-8435-5180E0CD2903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4775938" y="1193148"/>
                  <a:ext cx="306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24" name="잉크 23">
                  <a:extLst>
                    <a:ext uri="{FF2B5EF4-FFF2-40B4-BE49-F238E27FC236}">
                      <a16:creationId xmlns:a16="http://schemas.microsoft.com/office/drawing/2014/main" id="{91AC9BE6-9438-431E-AFC8-C34DA4FF5C90}"/>
                    </a:ext>
                  </a:extLst>
                </p14:cNvPr>
                <p14:cNvContentPartPr/>
                <p14:nvPr/>
              </p14:nvContentPartPr>
              <p14:xfrm>
                <a:off x="4746778" y="1239588"/>
                <a:ext cx="98640" cy="360"/>
              </p14:xfrm>
            </p:contentPart>
          </mc:Choice>
          <mc:Fallback>
            <p:pic>
              <p:nvPicPr>
                <p:cNvPr id="24" name="잉크 23">
                  <a:extLst>
                    <a:ext uri="{FF2B5EF4-FFF2-40B4-BE49-F238E27FC236}">
                      <a16:creationId xmlns:a16="http://schemas.microsoft.com/office/drawing/2014/main" id="{91AC9BE6-9438-431E-AFC8-C34DA4FF5C90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4738138" y="1230588"/>
                  <a:ext cx="11628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EE5925E6-9AE4-4B0C-A0C6-4AF7503B34D5}"/>
                    </a:ext>
                  </a:extLst>
                </p14:cNvPr>
                <p14:cNvContentPartPr/>
                <p14:nvPr/>
              </p14:nvContentPartPr>
              <p14:xfrm>
                <a:off x="4810498" y="1239588"/>
                <a:ext cx="24480" cy="87120"/>
              </p14:xfrm>
            </p:contentPart>
          </mc:Choice>
          <mc:Fallback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EE5925E6-9AE4-4B0C-A0C6-4AF7503B34D5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4801498" y="1230588"/>
                  <a:ext cx="4212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26" name="잉크 25">
                  <a:extLst>
                    <a:ext uri="{FF2B5EF4-FFF2-40B4-BE49-F238E27FC236}">
                      <a16:creationId xmlns:a16="http://schemas.microsoft.com/office/drawing/2014/main" id="{25A1EE5E-F3E1-4D66-A12B-186B8D909023}"/>
                    </a:ext>
                  </a:extLst>
                </p14:cNvPr>
                <p14:cNvContentPartPr/>
                <p14:nvPr/>
              </p14:nvContentPartPr>
              <p14:xfrm>
                <a:off x="4847218" y="1295028"/>
                <a:ext cx="26640" cy="20160"/>
              </p14:xfrm>
            </p:contentPart>
          </mc:Choice>
          <mc:Fallback>
            <p:pic>
              <p:nvPicPr>
                <p:cNvPr id="26" name="잉크 25">
                  <a:extLst>
                    <a:ext uri="{FF2B5EF4-FFF2-40B4-BE49-F238E27FC236}">
                      <a16:creationId xmlns:a16="http://schemas.microsoft.com/office/drawing/2014/main" id="{25A1EE5E-F3E1-4D66-A12B-186B8D909023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4838218" y="1286028"/>
                  <a:ext cx="4428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27" name="잉크 26">
                  <a:extLst>
                    <a:ext uri="{FF2B5EF4-FFF2-40B4-BE49-F238E27FC236}">
                      <a16:creationId xmlns:a16="http://schemas.microsoft.com/office/drawing/2014/main" id="{E46851C9-B3E8-4A66-84C5-6A408F2595E9}"/>
                    </a:ext>
                  </a:extLst>
                </p14:cNvPr>
                <p14:cNvContentPartPr/>
                <p14:nvPr/>
              </p14:nvContentPartPr>
              <p14:xfrm>
                <a:off x="4900138" y="1189188"/>
                <a:ext cx="10080" cy="189720"/>
              </p14:xfrm>
            </p:contentPart>
          </mc:Choice>
          <mc:Fallback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E46851C9-B3E8-4A66-84C5-6A408F2595E9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4891138" y="1180548"/>
                  <a:ext cx="2772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28" name="잉크 27">
                  <a:extLst>
                    <a:ext uri="{FF2B5EF4-FFF2-40B4-BE49-F238E27FC236}">
                      <a16:creationId xmlns:a16="http://schemas.microsoft.com/office/drawing/2014/main" id="{3966A48D-529C-4FC9-86D5-7F562C534BB4}"/>
                    </a:ext>
                  </a:extLst>
                </p14:cNvPr>
                <p14:cNvContentPartPr/>
                <p14:nvPr/>
              </p14:nvContentPartPr>
              <p14:xfrm>
                <a:off x="4934698" y="1264788"/>
                <a:ext cx="24120" cy="23040"/>
              </p14:xfrm>
            </p:contentPart>
          </mc:Choice>
          <mc:Fallback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3966A48D-529C-4FC9-86D5-7F562C534BB4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4926058" y="1255788"/>
                  <a:ext cx="4176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29" name="잉크 28">
                  <a:extLst>
                    <a:ext uri="{FF2B5EF4-FFF2-40B4-BE49-F238E27FC236}">
                      <a16:creationId xmlns:a16="http://schemas.microsoft.com/office/drawing/2014/main" id="{638EB126-83D4-4E7F-8EA8-E40F5F7AF017}"/>
                    </a:ext>
                  </a:extLst>
                </p14:cNvPr>
                <p14:cNvContentPartPr/>
                <p14:nvPr/>
              </p14:nvContentPartPr>
              <p14:xfrm>
                <a:off x="4970698" y="1215828"/>
                <a:ext cx="52920" cy="133920"/>
              </p14:xfrm>
            </p:contentPart>
          </mc:Choice>
          <mc:Fallback>
            <p:pic>
              <p:nvPicPr>
                <p:cNvPr id="29" name="잉크 28">
                  <a:extLst>
                    <a:ext uri="{FF2B5EF4-FFF2-40B4-BE49-F238E27FC236}">
                      <a16:creationId xmlns:a16="http://schemas.microsoft.com/office/drawing/2014/main" id="{638EB126-83D4-4E7F-8EA8-E40F5F7AF017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4961698" y="1207188"/>
                  <a:ext cx="7056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30" name="잉크 29">
                  <a:extLst>
                    <a:ext uri="{FF2B5EF4-FFF2-40B4-BE49-F238E27FC236}">
                      <a16:creationId xmlns:a16="http://schemas.microsoft.com/office/drawing/2014/main" id="{DCC1B0C7-DDF4-451A-A601-AA7ED4E37517}"/>
                    </a:ext>
                  </a:extLst>
                </p14:cNvPr>
                <p14:cNvContentPartPr/>
                <p14:nvPr/>
              </p14:nvContentPartPr>
              <p14:xfrm>
                <a:off x="5047378" y="1152108"/>
                <a:ext cx="10440" cy="224640"/>
              </p14:xfrm>
            </p:contentPart>
          </mc:Choice>
          <mc:Fallback>
            <p:pic>
              <p:nvPicPr>
                <p:cNvPr id="30" name="잉크 29">
                  <a:extLst>
                    <a:ext uri="{FF2B5EF4-FFF2-40B4-BE49-F238E27FC236}">
                      <a16:creationId xmlns:a16="http://schemas.microsoft.com/office/drawing/2014/main" id="{DCC1B0C7-DDF4-451A-A601-AA7ED4E37517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5038738" y="1143108"/>
                  <a:ext cx="28080" cy="2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31" name="잉크 30">
                  <a:extLst>
                    <a:ext uri="{FF2B5EF4-FFF2-40B4-BE49-F238E27FC236}">
                      <a16:creationId xmlns:a16="http://schemas.microsoft.com/office/drawing/2014/main" id="{465BD648-D59A-4773-BC0C-0EBA6361F311}"/>
                    </a:ext>
                  </a:extLst>
                </p14:cNvPr>
                <p14:cNvContentPartPr/>
                <p14:nvPr/>
              </p14:nvContentPartPr>
              <p14:xfrm>
                <a:off x="4959898" y="1152108"/>
                <a:ext cx="360" cy="262080"/>
              </p14:xfrm>
            </p:contentPart>
          </mc:Choice>
          <mc:Fallback>
            <p:pic>
              <p:nvPicPr>
                <p:cNvPr id="31" name="잉크 30">
                  <a:extLst>
                    <a:ext uri="{FF2B5EF4-FFF2-40B4-BE49-F238E27FC236}">
                      <a16:creationId xmlns:a16="http://schemas.microsoft.com/office/drawing/2014/main" id="{465BD648-D59A-4773-BC0C-0EBA6361F311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4950898" y="1143108"/>
                  <a:ext cx="1800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32" name="잉크 31">
                  <a:extLst>
                    <a:ext uri="{FF2B5EF4-FFF2-40B4-BE49-F238E27FC236}">
                      <a16:creationId xmlns:a16="http://schemas.microsoft.com/office/drawing/2014/main" id="{0B2FED8A-7DA7-4F60-B572-EBE7CFCD57BF}"/>
                    </a:ext>
                  </a:extLst>
                </p14:cNvPr>
                <p14:cNvContentPartPr/>
                <p14:nvPr/>
              </p14:nvContentPartPr>
              <p14:xfrm>
                <a:off x="5122978" y="1222668"/>
                <a:ext cx="127440" cy="131400"/>
              </p14:xfrm>
            </p:contentPart>
          </mc:Choice>
          <mc:Fallback>
            <p:pic>
              <p:nvPicPr>
                <p:cNvPr id="32" name="잉크 31">
                  <a:extLst>
                    <a:ext uri="{FF2B5EF4-FFF2-40B4-BE49-F238E27FC236}">
                      <a16:creationId xmlns:a16="http://schemas.microsoft.com/office/drawing/2014/main" id="{0B2FED8A-7DA7-4F60-B572-EBE7CFCD57BF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5114338" y="1214028"/>
                  <a:ext cx="14508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33" name="잉크 32">
                  <a:extLst>
                    <a:ext uri="{FF2B5EF4-FFF2-40B4-BE49-F238E27FC236}">
                      <a16:creationId xmlns:a16="http://schemas.microsoft.com/office/drawing/2014/main" id="{CDAA0040-F3B1-4AB9-87D5-5F63F1E0967B}"/>
                    </a:ext>
                  </a:extLst>
                </p14:cNvPr>
                <p14:cNvContentPartPr/>
                <p14:nvPr/>
              </p14:nvContentPartPr>
              <p14:xfrm>
                <a:off x="5210458" y="1287468"/>
                <a:ext cx="44640" cy="15120"/>
              </p14:xfrm>
            </p:contentPart>
          </mc:Choice>
          <mc:Fallback>
            <p:pic>
              <p:nvPicPr>
                <p:cNvPr id="33" name="잉크 32">
                  <a:extLst>
                    <a:ext uri="{FF2B5EF4-FFF2-40B4-BE49-F238E27FC236}">
                      <a16:creationId xmlns:a16="http://schemas.microsoft.com/office/drawing/2014/main" id="{CDAA0040-F3B1-4AB9-87D5-5F63F1E0967B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5201458" y="1278828"/>
                  <a:ext cx="6228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34" name="잉크 33">
                  <a:extLst>
                    <a:ext uri="{FF2B5EF4-FFF2-40B4-BE49-F238E27FC236}">
                      <a16:creationId xmlns:a16="http://schemas.microsoft.com/office/drawing/2014/main" id="{E5699285-7238-4E05-BB49-6DB2C3A73B1F}"/>
                    </a:ext>
                  </a:extLst>
                </p14:cNvPr>
                <p14:cNvContentPartPr/>
                <p14:nvPr/>
              </p14:nvContentPartPr>
              <p14:xfrm>
                <a:off x="5272738" y="1214388"/>
                <a:ext cx="360" cy="136800"/>
              </p14:xfrm>
            </p:contentPart>
          </mc:Choice>
          <mc:Fallback>
            <p:pic>
              <p:nvPicPr>
                <p:cNvPr id="34" name="잉크 33">
                  <a:extLst>
                    <a:ext uri="{FF2B5EF4-FFF2-40B4-BE49-F238E27FC236}">
                      <a16:creationId xmlns:a16="http://schemas.microsoft.com/office/drawing/2014/main" id="{E5699285-7238-4E05-BB49-6DB2C3A73B1F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5264098" y="1205748"/>
                  <a:ext cx="1800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35" name="잉크 34">
                  <a:extLst>
                    <a:ext uri="{FF2B5EF4-FFF2-40B4-BE49-F238E27FC236}">
                      <a16:creationId xmlns:a16="http://schemas.microsoft.com/office/drawing/2014/main" id="{24BC80DF-7BFB-48C8-9C99-892AE8E62428}"/>
                    </a:ext>
                  </a:extLst>
                </p14:cNvPr>
                <p14:cNvContentPartPr/>
                <p14:nvPr/>
              </p14:nvContentPartPr>
              <p14:xfrm>
                <a:off x="5373178" y="1253268"/>
                <a:ext cx="100800" cy="11520"/>
              </p14:xfrm>
            </p:contentPart>
          </mc:Choice>
          <mc:Fallback>
            <p:pic>
              <p:nvPicPr>
                <p:cNvPr id="35" name="잉크 34">
                  <a:extLst>
                    <a:ext uri="{FF2B5EF4-FFF2-40B4-BE49-F238E27FC236}">
                      <a16:creationId xmlns:a16="http://schemas.microsoft.com/office/drawing/2014/main" id="{24BC80DF-7BFB-48C8-9C99-892AE8E62428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5364538" y="1244628"/>
                  <a:ext cx="11844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36" name="잉크 35">
                  <a:extLst>
                    <a:ext uri="{FF2B5EF4-FFF2-40B4-BE49-F238E27FC236}">
                      <a16:creationId xmlns:a16="http://schemas.microsoft.com/office/drawing/2014/main" id="{0A6CCD3F-90F6-4BD3-A305-A2EE2D51BAEE}"/>
                    </a:ext>
                  </a:extLst>
                </p14:cNvPr>
                <p14:cNvContentPartPr/>
                <p14:nvPr/>
              </p14:nvContentPartPr>
              <p14:xfrm>
                <a:off x="5386138" y="1277388"/>
                <a:ext cx="360" cy="46440"/>
              </p14:xfrm>
            </p:contentPart>
          </mc:Choice>
          <mc:Fallback>
            <p:pic>
              <p:nvPicPr>
                <p:cNvPr id="36" name="잉크 35">
                  <a:extLst>
                    <a:ext uri="{FF2B5EF4-FFF2-40B4-BE49-F238E27FC236}">
                      <a16:creationId xmlns:a16="http://schemas.microsoft.com/office/drawing/2014/main" id="{0A6CCD3F-90F6-4BD3-A305-A2EE2D51BAEE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5377138" y="1268748"/>
                  <a:ext cx="1800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37" name="잉크 36">
                  <a:extLst>
                    <a:ext uri="{FF2B5EF4-FFF2-40B4-BE49-F238E27FC236}">
                      <a16:creationId xmlns:a16="http://schemas.microsoft.com/office/drawing/2014/main" id="{2C37F8C4-7170-44E6-BA05-CFE4D137D313}"/>
                    </a:ext>
                  </a:extLst>
                </p14:cNvPr>
                <p14:cNvContentPartPr/>
                <p14:nvPr/>
              </p14:nvContentPartPr>
              <p14:xfrm>
                <a:off x="5423218" y="1289628"/>
                <a:ext cx="12960" cy="46440"/>
              </p14:xfrm>
            </p:contentPart>
          </mc:Choice>
          <mc:Fallback>
            <p:pic>
              <p:nvPicPr>
                <p:cNvPr id="37" name="잉크 36">
                  <a:extLst>
                    <a:ext uri="{FF2B5EF4-FFF2-40B4-BE49-F238E27FC236}">
                      <a16:creationId xmlns:a16="http://schemas.microsoft.com/office/drawing/2014/main" id="{2C37F8C4-7170-44E6-BA05-CFE4D137D313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5414578" y="1280988"/>
                  <a:ext cx="3060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38" name="잉크 37">
                  <a:extLst>
                    <a:ext uri="{FF2B5EF4-FFF2-40B4-BE49-F238E27FC236}">
                      <a16:creationId xmlns:a16="http://schemas.microsoft.com/office/drawing/2014/main" id="{2C4024F4-4B8D-4B5A-8954-25D06C57EE92}"/>
                    </a:ext>
                  </a:extLst>
                </p14:cNvPr>
                <p14:cNvContentPartPr/>
                <p14:nvPr/>
              </p14:nvContentPartPr>
              <p14:xfrm>
                <a:off x="5367778" y="1357668"/>
                <a:ext cx="71280" cy="18720"/>
              </p14:xfrm>
            </p:contentPart>
          </mc:Choice>
          <mc:Fallback>
            <p:pic>
              <p:nvPicPr>
                <p:cNvPr id="38" name="잉크 37">
                  <a:extLst>
                    <a:ext uri="{FF2B5EF4-FFF2-40B4-BE49-F238E27FC236}">
                      <a16:creationId xmlns:a16="http://schemas.microsoft.com/office/drawing/2014/main" id="{2C4024F4-4B8D-4B5A-8954-25D06C57EE92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5358778" y="1349028"/>
                  <a:ext cx="8892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39" name="잉크 38">
                  <a:extLst>
                    <a:ext uri="{FF2B5EF4-FFF2-40B4-BE49-F238E27FC236}">
                      <a16:creationId xmlns:a16="http://schemas.microsoft.com/office/drawing/2014/main" id="{175473D5-6744-4389-AF47-8154FBFB410E}"/>
                    </a:ext>
                  </a:extLst>
                </p14:cNvPr>
                <p14:cNvContentPartPr/>
                <p14:nvPr/>
              </p14:nvContentPartPr>
              <p14:xfrm>
                <a:off x="5523658" y="1214388"/>
                <a:ext cx="360" cy="136800"/>
              </p14:xfrm>
            </p:contentPart>
          </mc:Choice>
          <mc:Fallback>
            <p:pic>
              <p:nvPicPr>
                <p:cNvPr id="39" name="잉크 38">
                  <a:extLst>
                    <a:ext uri="{FF2B5EF4-FFF2-40B4-BE49-F238E27FC236}">
                      <a16:creationId xmlns:a16="http://schemas.microsoft.com/office/drawing/2014/main" id="{175473D5-6744-4389-AF47-8154FBFB410E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5515018" y="1205748"/>
                  <a:ext cx="1800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0" name="잉크 39">
                  <a:extLst>
                    <a:ext uri="{FF2B5EF4-FFF2-40B4-BE49-F238E27FC236}">
                      <a16:creationId xmlns:a16="http://schemas.microsoft.com/office/drawing/2014/main" id="{E85ADAB5-B511-4107-9D4F-6D7A778545B6}"/>
                    </a:ext>
                  </a:extLst>
                </p14:cNvPr>
                <p14:cNvContentPartPr/>
                <p14:nvPr/>
              </p14:nvContentPartPr>
              <p14:xfrm>
                <a:off x="5523658" y="1325268"/>
                <a:ext cx="44280" cy="27360"/>
              </p14:xfrm>
            </p:contentPart>
          </mc:Choice>
          <mc:Fallback>
            <p:pic>
              <p:nvPicPr>
                <p:cNvPr id="40" name="잉크 39">
                  <a:extLst>
                    <a:ext uri="{FF2B5EF4-FFF2-40B4-BE49-F238E27FC236}">
                      <a16:creationId xmlns:a16="http://schemas.microsoft.com/office/drawing/2014/main" id="{E85ADAB5-B511-4107-9D4F-6D7A778545B6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515018" y="1316268"/>
                  <a:ext cx="6192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1" name="잉크 40">
                  <a:extLst>
                    <a:ext uri="{FF2B5EF4-FFF2-40B4-BE49-F238E27FC236}">
                      <a16:creationId xmlns:a16="http://schemas.microsoft.com/office/drawing/2014/main" id="{752636BB-D2C2-4C5D-862F-5229FA3C6019}"/>
                    </a:ext>
                  </a:extLst>
                </p14:cNvPr>
                <p14:cNvContentPartPr/>
                <p14:nvPr/>
              </p14:nvContentPartPr>
              <p14:xfrm>
                <a:off x="5585938" y="1256868"/>
                <a:ext cx="32040" cy="29880"/>
              </p14:xfrm>
            </p:contentPart>
          </mc:Choice>
          <mc:Fallback>
            <p:pic>
              <p:nvPicPr>
                <p:cNvPr id="41" name="잉크 40">
                  <a:extLst>
                    <a:ext uri="{FF2B5EF4-FFF2-40B4-BE49-F238E27FC236}">
                      <a16:creationId xmlns:a16="http://schemas.microsoft.com/office/drawing/2014/main" id="{752636BB-D2C2-4C5D-862F-5229FA3C6019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577298" y="1248228"/>
                  <a:ext cx="4968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2" name="잉크 41">
                  <a:extLst>
                    <a:ext uri="{FF2B5EF4-FFF2-40B4-BE49-F238E27FC236}">
                      <a16:creationId xmlns:a16="http://schemas.microsoft.com/office/drawing/2014/main" id="{E16819A8-9F31-4239-B206-ADA92FB71FBD}"/>
                    </a:ext>
                  </a:extLst>
                </p14:cNvPr>
                <p14:cNvContentPartPr/>
                <p14:nvPr/>
              </p14:nvContentPartPr>
              <p14:xfrm>
                <a:off x="5661538" y="1189188"/>
                <a:ext cx="13320" cy="99000"/>
              </p14:xfrm>
            </p:contentPart>
          </mc:Choice>
          <mc:Fallback>
            <p:pic>
              <p:nvPicPr>
                <p:cNvPr id="42" name="잉크 41">
                  <a:extLst>
                    <a:ext uri="{FF2B5EF4-FFF2-40B4-BE49-F238E27FC236}">
                      <a16:creationId xmlns:a16="http://schemas.microsoft.com/office/drawing/2014/main" id="{E16819A8-9F31-4239-B206-ADA92FB71FBD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5652538" y="1180548"/>
                  <a:ext cx="3096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3" name="잉크 42">
                  <a:extLst>
                    <a:ext uri="{FF2B5EF4-FFF2-40B4-BE49-F238E27FC236}">
                      <a16:creationId xmlns:a16="http://schemas.microsoft.com/office/drawing/2014/main" id="{2134BF05-83B1-48C5-A77F-6179C0C3929C}"/>
                    </a:ext>
                  </a:extLst>
                </p14:cNvPr>
                <p14:cNvContentPartPr/>
                <p14:nvPr/>
              </p14:nvContentPartPr>
              <p14:xfrm>
                <a:off x="5662618" y="1302588"/>
                <a:ext cx="46080" cy="112320"/>
              </p14:xfrm>
            </p:contentPart>
          </mc:Choice>
          <mc:Fallback>
            <p:pic>
              <p:nvPicPr>
                <p:cNvPr id="43" name="잉크 42">
                  <a:extLst>
                    <a:ext uri="{FF2B5EF4-FFF2-40B4-BE49-F238E27FC236}">
                      <a16:creationId xmlns:a16="http://schemas.microsoft.com/office/drawing/2014/main" id="{2134BF05-83B1-48C5-A77F-6179C0C3929C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5653618" y="1293588"/>
                  <a:ext cx="6372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4" name="잉크 43">
                  <a:extLst>
                    <a:ext uri="{FF2B5EF4-FFF2-40B4-BE49-F238E27FC236}">
                      <a16:creationId xmlns:a16="http://schemas.microsoft.com/office/drawing/2014/main" id="{9444C2CC-7E3A-4EE6-A07C-750E950782D7}"/>
                    </a:ext>
                  </a:extLst>
                </p14:cNvPr>
                <p14:cNvContentPartPr/>
                <p14:nvPr/>
              </p14:nvContentPartPr>
              <p14:xfrm>
                <a:off x="5736418" y="1223748"/>
                <a:ext cx="189360" cy="165240"/>
              </p14:xfrm>
            </p:contentPart>
          </mc:Choice>
          <mc:Fallback>
            <p:pic>
              <p:nvPicPr>
                <p:cNvPr id="44" name="잉크 43">
                  <a:extLst>
                    <a:ext uri="{FF2B5EF4-FFF2-40B4-BE49-F238E27FC236}">
                      <a16:creationId xmlns:a16="http://schemas.microsoft.com/office/drawing/2014/main" id="{9444C2CC-7E3A-4EE6-A07C-750E950782D7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5727418" y="1215108"/>
                  <a:ext cx="20700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5" name="잉크 44">
                  <a:extLst>
                    <a:ext uri="{FF2B5EF4-FFF2-40B4-BE49-F238E27FC236}">
                      <a16:creationId xmlns:a16="http://schemas.microsoft.com/office/drawing/2014/main" id="{3EE4E7D5-591F-4D2B-A16A-9CD47E9596B5}"/>
                    </a:ext>
                  </a:extLst>
                </p14:cNvPr>
                <p14:cNvContentPartPr/>
                <p14:nvPr/>
              </p14:nvContentPartPr>
              <p14:xfrm>
                <a:off x="5948818" y="1179828"/>
                <a:ext cx="239760" cy="267120"/>
              </p14:xfrm>
            </p:contentPart>
          </mc:Choice>
          <mc:Fallback>
            <p:pic>
              <p:nvPicPr>
                <p:cNvPr id="45" name="잉크 44">
                  <a:extLst>
                    <a:ext uri="{FF2B5EF4-FFF2-40B4-BE49-F238E27FC236}">
                      <a16:creationId xmlns:a16="http://schemas.microsoft.com/office/drawing/2014/main" id="{3EE4E7D5-591F-4D2B-A16A-9CD47E9596B5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940178" y="1170828"/>
                  <a:ext cx="257400" cy="28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6" name="잉크 45">
                  <a:extLst>
                    <a:ext uri="{FF2B5EF4-FFF2-40B4-BE49-F238E27FC236}">
                      <a16:creationId xmlns:a16="http://schemas.microsoft.com/office/drawing/2014/main" id="{8334924B-990B-4A9A-A2F8-B55625EA7B60}"/>
                    </a:ext>
                  </a:extLst>
                </p14:cNvPr>
                <p14:cNvContentPartPr/>
                <p14:nvPr/>
              </p14:nvContentPartPr>
              <p14:xfrm>
                <a:off x="5734258" y="1252188"/>
                <a:ext cx="52920" cy="76320"/>
              </p14:xfrm>
            </p:contentPart>
          </mc:Choice>
          <mc:Fallback>
            <p:pic>
              <p:nvPicPr>
                <p:cNvPr id="46" name="잉크 45">
                  <a:extLst>
                    <a:ext uri="{FF2B5EF4-FFF2-40B4-BE49-F238E27FC236}">
                      <a16:creationId xmlns:a16="http://schemas.microsoft.com/office/drawing/2014/main" id="{8334924B-990B-4A9A-A2F8-B55625EA7B60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725618" y="1243548"/>
                  <a:ext cx="7056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48" name="잉크 47">
                  <a:extLst>
                    <a:ext uri="{FF2B5EF4-FFF2-40B4-BE49-F238E27FC236}">
                      <a16:creationId xmlns:a16="http://schemas.microsoft.com/office/drawing/2014/main" id="{FE673D7C-6475-46EC-A91E-04610BE6B596}"/>
                    </a:ext>
                  </a:extLst>
                </p14:cNvPr>
                <p14:cNvContentPartPr/>
                <p14:nvPr/>
              </p14:nvContentPartPr>
              <p14:xfrm>
                <a:off x="4884658" y="1490148"/>
                <a:ext cx="12960" cy="360"/>
              </p14:xfrm>
            </p:contentPart>
          </mc:Choice>
          <mc:Fallback>
            <p:pic>
              <p:nvPicPr>
                <p:cNvPr id="48" name="잉크 47">
                  <a:extLst>
                    <a:ext uri="{FF2B5EF4-FFF2-40B4-BE49-F238E27FC236}">
                      <a16:creationId xmlns:a16="http://schemas.microsoft.com/office/drawing/2014/main" id="{FE673D7C-6475-46EC-A91E-04610BE6B596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4875658" y="1481148"/>
                  <a:ext cx="306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49" name="잉크 48">
                  <a:extLst>
                    <a:ext uri="{FF2B5EF4-FFF2-40B4-BE49-F238E27FC236}">
                      <a16:creationId xmlns:a16="http://schemas.microsoft.com/office/drawing/2014/main" id="{E429847F-03FC-420E-915C-70D21188F197}"/>
                    </a:ext>
                  </a:extLst>
                </p14:cNvPr>
                <p14:cNvContentPartPr/>
                <p14:nvPr/>
              </p14:nvContentPartPr>
              <p14:xfrm>
                <a:off x="4909858" y="1540188"/>
                <a:ext cx="26280" cy="59760"/>
              </p14:xfrm>
            </p:contentPart>
          </mc:Choice>
          <mc:Fallback>
            <p:pic>
              <p:nvPicPr>
                <p:cNvPr id="49" name="잉크 48">
                  <a:extLst>
                    <a:ext uri="{FF2B5EF4-FFF2-40B4-BE49-F238E27FC236}">
                      <a16:creationId xmlns:a16="http://schemas.microsoft.com/office/drawing/2014/main" id="{E429847F-03FC-420E-915C-70D21188F197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4900858" y="1531188"/>
                  <a:ext cx="4392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50" name="잉크 49">
                  <a:extLst>
                    <a:ext uri="{FF2B5EF4-FFF2-40B4-BE49-F238E27FC236}">
                      <a16:creationId xmlns:a16="http://schemas.microsoft.com/office/drawing/2014/main" id="{C5A7BE1B-19F7-4154-BDCC-EA320BEF776F}"/>
                    </a:ext>
                  </a:extLst>
                </p14:cNvPr>
                <p14:cNvContentPartPr/>
                <p14:nvPr/>
              </p14:nvContentPartPr>
              <p14:xfrm>
                <a:off x="4977178" y="1540188"/>
                <a:ext cx="59400" cy="88560"/>
              </p14:xfrm>
            </p:contentPart>
          </mc:Choice>
          <mc:Fallback>
            <p:pic>
              <p:nvPicPr>
                <p:cNvPr id="50" name="잉크 49">
                  <a:extLst>
                    <a:ext uri="{FF2B5EF4-FFF2-40B4-BE49-F238E27FC236}">
                      <a16:creationId xmlns:a16="http://schemas.microsoft.com/office/drawing/2014/main" id="{C5A7BE1B-19F7-4154-BDCC-EA320BEF776F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4968178" y="1531188"/>
                  <a:ext cx="7704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51" name="잉크 50">
                  <a:extLst>
                    <a:ext uri="{FF2B5EF4-FFF2-40B4-BE49-F238E27FC236}">
                      <a16:creationId xmlns:a16="http://schemas.microsoft.com/office/drawing/2014/main" id="{63095B95-D461-4B1B-B476-F2746E524CCD}"/>
                    </a:ext>
                  </a:extLst>
                </p14:cNvPr>
                <p14:cNvContentPartPr/>
                <p14:nvPr/>
              </p14:nvContentPartPr>
              <p14:xfrm>
                <a:off x="5124418" y="1552788"/>
                <a:ext cx="57600" cy="72360"/>
              </p14:xfrm>
            </p:contentPart>
          </mc:Choice>
          <mc:Fallback>
            <p:pic>
              <p:nvPicPr>
                <p:cNvPr id="51" name="잉크 50">
                  <a:extLst>
                    <a:ext uri="{FF2B5EF4-FFF2-40B4-BE49-F238E27FC236}">
                      <a16:creationId xmlns:a16="http://schemas.microsoft.com/office/drawing/2014/main" id="{63095B95-D461-4B1B-B476-F2746E524CCD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5115778" y="1544148"/>
                  <a:ext cx="7524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52" name="잉크 51">
                  <a:extLst>
                    <a:ext uri="{FF2B5EF4-FFF2-40B4-BE49-F238E27FC236}">
                      <a16:creationId xmlns:a16="http://schemas.microsoft.com/office/drawing/2014/main" id="{CADA4B55-2C24-42FE-A3D1-9CBBAEB00832}"/>
                    </a:ext>
                  </a:extLst>
                </p14:cNvPr>
                <p14:cNvContentPartPr/>
                <p14:nvPr/>
              </p14:nvContentPartPr>
              <p14:xfrm>
                <a:off x="5223058" y="1490148"/>
                <a:ext cx="360" cy="162000"/>
              </p14:xfrm>
            </p:contentPart>
          </mc:Choice>
          <mc:Fallback>
            <p:pic>
              <p:nvPicPr>
                <p:cNvPr id="52" name="잉크 51">
                  <a:extLst>
                    <a:ext uri="{FF2B5EF4-FFF2-40B4-BE49-F238E27FC236}">
                      <a16:creationId xmlns:a16="http://schemas.microsoft.com/office/drawing/2014/main" id="{CADA4B55-2C24-42FE-A3D1-9CBBAEB00832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5214418" y="1481148"/>
                  <a:ext cx="1800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53" name="잉크 52">
                  <a:extLst>
                    <a:ext uri="{FF2B5EF4-FFF2-40B4-BE49-F238E27FC236}">
                      <a16:creationId xmlns:a16="http://schemas.microsoft.com/office/drawing/2014/main" id="{FC1A45B4-088E-47C0-8F33-C647EFCA78BC}"/>
                    </a:ext>
                  </a:extLst>
                </p14:cNvPr>
                <p14:cNvContentPartPr/>
                <p14:nvPr/>
              </p14:nvContentPartPr>
              <p14:xfrm>
                <a:off x="5246458" y="1527948"/>
                <a:ext cx="52920" cy="99720"/>
              </p14:xfrm>
            </p:contentPart>
          </mc:Choice>
          <mc:Fallback>
            <p:pic>
              <p:nvPicPr>
                <p:cNvPr id="53" name="잉크 52">
                  <a:extLst>
                    <a:ext uri="{FF2B5EF4-FFF2-40B4-BE49-F238E27FC236}">
                      <a16:creationId xmlns:a16="http://schemas.microsoft.com/office/drawing/2014/main" id="{FC1A45B4-088E-47C0-8F33-C647EFCA78BC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5237458" y="1518948"/>
                  <a:ext cx="7056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54" name="잉크 53">
                  <a:extLst>
                    <a:ext uri="{FF2B5EF4-FFF2-40B4-BE49-F238E27FC236}">
                      <a16:creationId xmlns:a16="http://schemas.microsoft.com/office/drawing/2014/main" id="{9EF20D06-030B-4A56-AEA1-E5B71AE71642}"/>
                    </a:ext>
                  </a:extLst>
                </p14:cNvPr>
                <p14:cNvContentPartPr/>
                <p14:nvPr/>
              </p14:nvContentPartPr>
              <p14:xfrm>
                <a:off x="5293978" y="1465308"/>
                <a:ext cx="77400" cy="201960"/>
              </p14:xfrm>
            </p:contentPart>
          </mc:Choice>
          <mc:Fallback>
            <p:pic>
              <p:nvPicPr>
                <p:cNvPr id="54" name="잉크 53">
                  <a:extLst>
                    <a:ext uri="{FF2B5EF4-FFF2-40B4-BE49-F238E27FC236}">
                      <a16:creationId xmlns:a16="http://schemas.microsoft.com/office/drawing/2014/main" id="{9EF20D06-030B-4A56-AEA1-E5B71AE71642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5284978" y="1456668"/>
                  <a:ext cx="9504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55" name="잉크 54">
                  <a:extLst>
                    <a:ext uri="{FF2B5EF4-FFF2-40B4-BE49-F238E27FC236}">
                      <a16:creationId xmlns:a16="http://schemas.microsoft.com/office/drawing/2014/main" id="{A9CE777A-382A-461C-83D9-1A0BF6FDD5A4}"/>
                    </a:ext>
                  </a:extLst>
                </p14:cNvPr>
                <p14:cNvContentPartPr/>
                <p14:nvPr/>
              </p14:nvContentPartPr>
              <p14:xfrm>
                <a:off x="5410978" y="1505628"/>
                <a:ext cx="62640" cy="154800"/>
              </p14:xfrm>
            </p:contentPart>
          </mc:Choice>
          <mc:Fallback>
            <p:pic>
              <p:nvPicPr>
                <p:cNvPr id="55" name="잉크 54">
                  <a:extLst>
                    <a:ext uri="{FF2B5EF4-FFF2-40B4-BE49-F238E27FC236}">
                      <a16:creationId xmlns:a16="http://schemas.microsoft.com/office/drawing/2014/main" id="{A9CE777A-382A-461C-83D9-1A0BF6FDD5A4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5401978" y="1496988"/>
                  <a:ext cx="8028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62" name="잉크 61">
                  <a:extLst>
                    <a:ext uri="{FF2B5EF4-FFF2-40B4-BE49-F238E27FC236}">
                      <a16:creationId xmlns:a16="http://schemas.microsoft.com/office/drawing/2014/main" id="{3113D244-50DE-4B8F-B3C2-7BCE21B8DEFC}"/>
                    </a:ext>
                  </a:extLst>
                </p14:cNvPr>
                <p14:cNvContentPartPr/>
                <p14:nvPr/>
              </p14:nvContentPartPr>
              <p14:xfrm>
                <a:off x="5535898" y="1465308"/>
                <a:ext cx="41760" cy="5400"/>
              </p14:xfrm>
            </p:contentPart>
          </mc:Choice>
          <mc:Fallback>
            <p:pic>
              <p:nvPicPr>
                <p:cNvPr id="62" name="잉크 61">
                  <a:extLst>
                    <a:ext uri="{FF2B5EF4-FFF2-40B4-BE49-F238E27FC236}">
                      <a16:creationId xmlns:a16="http://schemas.microsoft.com/office/drawing/2014/main" id="{3113D244-50DE-4B8F-B3C2-7BCE21B8DEFC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5527258" y="1456668"/>
                  <a:ext cx="5940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63" name="잉크 62">
                  <a:extLst>
                    <a:ext uri="{FF2B5EF4-FFF2-40B4-BE49-F238E27FC236}">
                      <a16:creationId xmlns:a16="http://schemas.microsoft.com/office/drawing/2014/main" id="{8F3294B0-3F02-4006-ADB6-6C8CFD143961}"/>
                    </a:ext>
                  </a:extLst>
                </p14:cNvPr>
                <p14:cNvContentPartPr/>
                <p14:nvPr/>
              </p14:nvContentPartPr>
              <p14:xfrm>
                <a:off x="5523658" y="1490148"/>
                <a:ext cx="59040" cy="360"/>
              </p14:xfrm>
            </p:contentPart>
          </mc:Choice>
          <mc:Fallback>
            <p:pic>
              <p:nvPicPr>
                <p:cNvPr id="63" name="잉크 62">
                  <a:extLst>
                    <a:ext uri="{FF2B5EF4-FFF2-40B4-BE49-F238E27FC236}">
                      <a16:creationId xmlns:a16="http://schemas.microsoft.com/office/drawing/2014/main" id="{8F3294B0-3F02-4006-ADB6-6C8CFD143961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5515018" y="1481148"/>
                  <a:ext cx="7668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">
              <p14:nvContentPartPr>
                <p14:cNvPr id="64" name="잉크 63">
                  <a:extLst>
                    <a:ext uri="{FF2B5EF4-FFF2-40B4-BE49-F238E27FC236}">
                      <a16:creationId xmlns:a16="http://schemas.microsoft.com/office/drawing/2014/main" id="{636BDFF6-5BFE-4AA3-8864-7B34FCDEAAD0}"/>
                    </a:ext>
                  </a:extLst>
                </p14:cNvPr>
                <p14:cNvContentPartPr/>
                <p14:nvPr/>
              </p14:nvContentPartPr>
              <p14:xfrm>
                <a:off x="5509258" y="1502748"/>
                <a:ext cx="61920" cy="50760"/>
              </p14:xfrm>
            </p:contentPart>
          </mc:Choice>
          <mc:Fallback>
            <p:pic>
              <p:nvPicPr>
                <p:cNvPr id="64" name="잉크 63">
                  <a:extLst>
                    <a:ext uri="{FF2B5EF4-FFF2-40B4-BE49-F238E27FC236}">
                      <a16:creationId xmlns:a16="http://schemas.microsoft.com/office/drawing/2014/main" id="{636BDFF6-5BFE-4AA3-8864-7B34FCDEAAD0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5500618" y="1494108"/>
                  <a:ext cx="7956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">
              <p14:nvContentPartPr>
                <p14:cNvPr id="65" name="잉크 64">
                  <a:extLst>
                    <a:ext uri="{FF2B5EF4-FFF2-40B4-BE49-F238E27FC236}">
                      <a16:creationId xmlns:a16="http://schemas.microsoft.com/office/drawing/2014/main" id="{54CB4251-8B8F-4EBC-9563-6A9ECE49425C}"/>
                    </a:ext>
                  </a:extLst>
                </p14:cNvPr>
                <p14:cNvContentPartPr/>
                <p14:nvPr/>
              </p14:nvContentPartPr>
              <p14:xfrm>
                <a:off x="5587378" y="1427508"/>
                <a:ext cx="11520" cy="150480"/>
              </p14:xfrm>
            </p:contentPart>
          </mc:Choice>
          <mc:Fallback>
            <p:pic>
              <p:nvPicPr>
                <p:cNvPr id="65" name="잉크 64">
                  <a:extLst>
                    <a:ext uri="{FF2B5EF4-FFF2-40B4-BE49-F238E27FC236}">
                      <a16:creationId xmlns:a16="http://schemas.microsoft.com/office/drawing/2014/main" id="{54CB4251-8B8F-4EBC-9563-6A9ECE49425C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5578378" y="1418508"/>
                  <a:ext cx="2916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">
              <p14:nvContentPartPr>
                <p14:cNvPr id="66" name="잉크 65">
                  <a:extLst>
                    <a:ext uri="{FF2B5EF4-FFF2-40B4-BE49-F238E27FC236}">
                      <a16:creationId xmlns:a16="http://schemas.microsoft.com/office/drawing/2014/main" id="{53CB0F32-13C5-482A-8660-4208CC842C63}"/>
                    </a:ext>
                  </a:extLst>
                </p14:cNvPr>
                <p14:cNvContentPartPr/>
                <p14:nvPr/>
              </p14:nvContentPartPr>
              <p14:xfrm>
                <a:off x="5611498" y="1515348"/>
                <a:ext cx="34200" cy="12960"/>
              </p14:xfrm>
            </p:contentPart>
          </mc:Choice>
          <mc:Fallback>
            <p:pic>
              <p:nvPicPr>
                <p:cNvPr id="66" name="잉크 65">
                  <a:extLst>
                    <a:ext uri="{FF2B5EF4-FFF2-40B4-BE49-F238E27FC236}">
                      <a16:creationId xmlns:a16="http://schemas.microsoft.com/office/drawing/2014/main" id="{53CB0F32-13C5-482A-8660-4208CC842C63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5602498" y="1506348"/>
                  <a:ext cx="5184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67" name="잉크 66">
                  <a:extLst>
                    <a:ext uri="{FF2B5EF4-FFF2-40B4-BE49-F238E27FC236}">
                      <a16:creationId xmlns:a16="http://schemas.microsoft.com/office/drawing/2014/main" id="{ABDDE74F-FEB6-408F-B831-C2FC6E6B572B}"/>
                    </a:ext>
                  </a:extLst>
                </p14:cNvPr>
                <p14:cNvContentPartPr/>
                <p14:nvPr/>
              </p14:nvContentPartPr>
              <p14:xfrm>
                <a:off x="5528338" y="1565388"/>
                <a:ext cx="112680" cy="158400"/>
              </p14:xfrm>
            </p:contentPart>
          </mc:Choice>
          <mc:Fallback>
            <p:pic>
              <p:nvPicPr>
                <p:cNvPr id="67" name="잉크 66">
                  <a:extLst>
                    <a:ext uri="{FF2B5EF4-FFF2-40B4-BE49-F238E27FC236}">
                      <a16:creationId xmlns:a16="http://schemas.microsoft.com/office/drawing/2014/main" id="{ABDDE74F-FEB6-408F-B831-C2FC6E6B572B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5519338" y="1556388"/>
                  <a:ext cx="13032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">
              <p14:nvContentPartPr>
                <p14:cNvPr id="77" name="잉크 76">
                  <a:extLst>
                    <a:ext uri="{FF2B5EF4-FFF2-40B4-BE49-F238E27FC236}">
                      <a16:creationId xmlns:a16="http://schemas.microsoft.com/office/drawing/2014/main" id="{04E77CBD-4522-4FC1-86B0-9A33B29F323A}"/>
                    </a:ext>
                  </a:extLst>
                </p14:cNvPr>
                <p14:cNvContentPartPr/>
                <p14:nvPr/>
              </p14:nvContentPartPr>
              <p14:xfrm>
                <a:off x="5673418" y="1490148"/>
                <a:ext cx="63360" cy="114480"/>
              </p14:xfrm>
            </p:contentPart>
          </mc:Choice>
          <mc:Fallback>
            <p:pic>
              <p:nvPicPr>
                <p:cNvPr id="77" name="잉크 76">
                  <a:extLst>
                    <a:ext uri="{FF2B5EF4-FFF2-40B4-BE49-F238E27FC236}">
                      <a16:creationId xmlns:a16="http://schemas.microsoft.com/office/drawing/2014/main" id="{04E77CBD-4522-4FC1-86B0-9A33B29F323A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5664778" y="1481148"/>
                  <a:ext cx="8100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9">
              <p14:nvContentPartPr>
                <p14:cNvPr id="78" name="잉크 77">
                  <a:extLst>
                    <a:ext uri="{FF2B5EF4-FFF2-40B4-BE49-F238E27FC236}">
                      <a16:creationId xmlns:a16="http://schemas.microsoft.com/office/drawing/2014/main" id="{C349388A-4399-4839-8B20-3D4D97F2FDDE}"/>
                    </a:ext>
                  </a:extLst>
                </p14:cNvPr>
                <p14:cNvContentPartPr/>
                <p14:nvPr/>
              </p14:nvContentPartPr>
              <p14:xfrm>
                <a:off x="5736418" y="1502748"/>
                <a:ext cx="55440" cy="69120"/>
              </p14:xfrm>
            </p:contentPart>
          </mc:Choice>
          <mc:Fallback>
            <p:pic>
              <p:nvPicPr>
                <p:cNvPr id="78" name="잉크 77">
                  <a:extLst>
                    <a:ext uri="{FF2B5EF4-FFF2-40B4-BE49-F238E27FC236}">
                      <a16:creationId xmlns:a16="http://schemas.microsoft.com/office/drawing/2014/main" id="{C349388A-4399-4839-8B20-3D4D97F2FDDE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5727418" y="1494108"/>
                  <a:ext cx="7308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1">
              <p14:nvContentPartPr>
                <p14:cNvPr id="79" name="잉크 78">
                  <a:extLst>
                    <a:ext uri="{FF2B5EF4-FFF2-40B4-BE49-F238E27FC236}">
                      <a16:creationId xmlns:a16="http://schemas.microsoft.com/office/drawing/2014/main" id="{DDDA658F-8656-433A-A0F6-12BC33F03EA2}"/>
                    </a:ext>
                  </a:extLst>
                </p14:cNvPr>
                <p14:cNvContentPartPr/>
                <p14:nvPr/>
              </p14:nvContentPartPr>
              <p14:xfrm>
                <a:off x="5849458" y="1402308"/>
                <a:ext cx="360" cy="187200"/>
              </p14:xfrm>
            </p:contentPart>
          </mc:Choice>
          <mc:Fallback>
            <p:pic>
              <p:nvPicPr>
                <p:cNvPr id="79" name="잉크 78">
                  <a:extLst>
                    <a:ext uri="{FF2B5EF4-FFF2-40B4-BE49-F238E27FC236}">
                      <a16:creationId xmlns:a16="http://schemas.microsoft.com/office/drawing/2014/main" id="{DDDA658F-8656-433A-A0F6-12BC33F03EA2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5840458" y="1393668"/>
                  <a:ext cx="1800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3">
              <p14:nvContentPartPr>
                <p14:cNvPr id="81" name="잉크 80">
                  <a:extLst>
                    <a:ext uri="{FF2B5EF4-FFF2-40B4-BE49-F238E27FC236}">
                      <a16:creationId xmlns:a16="http://schemas.microsoft.com/office/drawing/2014/main" id="{D195AB1D-C5B2-4FCC-B225-F12E2AC8C907}"/>
                    </a:ext>
                  </a:extLst>
                </p14:cNvPr>
                <p14:cNvContentPartPr/>
                <p14:nvPr/>
              </p14:nvContentPartPr>
              <p14:xfrm>
                <a:off x="5693938" y="1465308"/>
                <a:ext cx="55440" cy="81720"/>
              </p14:xfrm>
            </p:contentPart>
          </mc:Choice>
          <mc:Fallback>
            <p:pic>
              <p:nvPicPr>
                <p:cNvPr id="81" name="잉크 80">
                  <a:extLst>
                    <a:ext uri="{FF2B5EF4-FFF2-40B4-BE49-F238E27FC236}">
                      <a16:creationId xmlns:a16="http://schemas.microsoft.com/office/drawing/2014/main" id="{D195AB1D-C5B2-4FCC-B225-F12E2AC8C907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5685298" y="1456668"/>
                  <a:ext cx="73080" cy="99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15">
            <p14:nvContentPartPr>
              <p14:cNvPr id="83" name="잉크 82">
                <a:extLst>
                  <a:ext uri="{FF2B5EF4-FFF2-40B4-BE49-F238E27FC236}">
                    <a16:creationId xmlns:a16="http://schemas.microsoft.com/office/drawing/2014/main" id="{D2217BDE-AD68-4973-A58A-ACA5DF36C6B1}"/>
                  </a:ext>
                </a:extLst>
              </p14:cNvPr>
              <p14:cNvContentPartPr/>
              <p14:nvPr/>
            </p14:nvContentPartPr>
            <p14:xfrm>
              <a:off x="1526578" y="4509108"/>
              <a:ext cx="540000" cy="503640"/>
            </p14:xfrm>
          </p:contentPart>
        </mc:Choice>
        <mc:Fallback>
          <p:pic>
            <p:nvPicPr>
              <p:cNvPr id="83" name="잉크 82">
                <a:extLst>
                  <a:ext uri="{FF2B5EF4-FFF2-40B4-BE49-F238E27FC236}">
                    <a16:creationId xmlns:a16="http://schemas.microsoft.com/office/drawing/2014/main" id="{D2217BDE-AD68-4973-A58A-ACA5DF36C6B1}"/>
                  </a:ext>
                </a:extLst>
              </p:cNvPr>
              <p:cNvPicPr/>
              <p:nvPr/>
            </p:nvPicPr>
            <p:blipFill>
              <a:blip r:embed="rId116"/>
              <a:stretch>
                <a:fillRect/>
              </a:stretch>
            </p:blipFill>
            <p:spPr>
              <a:xfrm>
                <a:off x="1517938" y="4500108"/>
                <a:ext cx="557640" cy="52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7">
            <p14:nvContentPartPr>
              <p14:cNvPr id="84" name="잉크 83">
                <a:extLst>
                  <a:ext uri="{FF2B5EF4-FFF2-40B4-BE49-F238E27FC236}">
                    <a16:creationId xmlns:a16="http://schemas.microsoft.com/office/drawing/2014/main" id="{D2FB3A72-3CC5-4EEE-AB5E-D62D3A7C61E9}"/>
                  </a:ext>
                </a:extLst>
              </p14:cNvPr>
              <p14:cNvContentPartPr/>
              <p14:nvPr/>
            </p14:nvContentPartPr>
            <p14:xfrm>
              <a:off x="1439818" y="5535468"/>
              <a:ext cx="324720" cy="14400"/>
            </p14:xfrm>
          </p:contentPart>
        </mc:Choice>
        <mc:Fallback>
          <p:pic>
            <p:nvPicPr>
              <p:cNvPr id="84" name="잉크 83">
                <a:extLst>
                  <a:ext uri="{FF2B5EF4-FFF2-40B4-BE49-F238E27FC236}">
                    <a16:creationId xmlns:a16="http://schemas.microsoft.com/office/drawing/2014/main" id="{D2FB3A72-3CC5-4EEE-AB5E-D62D3A7C61E9}"/>
                  </a:ext>
                </a:extLst>
              </p:cNvPr>
              <p:cNvPicPr/>
              <p:nvPr/>
            </p:nvPicPr>
            <p:blipFill>
              <a:blip r:embed="rId118"/>
              <a:stretch>
                <a:fillRect/>
              </a:stretch>
            </p:blipFill>
            <p:spPr>
              <a:xfrm>
                <a:off x="1431178" y="5526468"/>
                <a:ext cx="342360" cy="3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9">
            <p14:nvContentPartPr>
              <p14:cNvPr id="85" name="잉크 84">
                <a:extLst>
                  <a:ext uri="{FF2B5EF4-FFF2-40B4-BE49-F238E27FC236}">
                    <a16:creationId xmlns:a16="http://schemas.microsoft.com/office/drawing/2014/main" id="{A071DE09-324B-42F1-ACD2-14E61348C54D}"/>
                  </a:ext>
                </a:extLst>
              </p14:cNvPr>
              <p14:cNvContentPartPr/>
              <p14:nvPr/>
            </p14:nvContentPartPr>
            <p14:xfrm>
              <a:off x="175138" y="1436148"/>
              <a:ext cx="170280" cy="159840"/>
            </p14:xfrm>
          </p:contentPart>
        </mc:Choice>
        <mc:Fallback>
          <p:pic>
            <p:nvPicPr>
              <p:cNvPr id="85" name="잉크 84">
                <a:extLst>
                  <a:ext uri="{FF2B5EF4-FFF2-40B4-BE49-F238E27FC236}">
                    <a16:creationId xmlns:a16="http://schemas.microsoft.com/office/drawing/2014/main" id="{A071DE09-324B-42F1-ACD2-14E61348C54D}"/>
                  </a:ext>
                </a:extLst>
              </p:cNvPr>
              <p:cNvPicPr/>
              <p:nvPr/>
            </p:nvPicPr>
            <p:blipFill>
              <a:blip r:embed="rId120"/>
              <a:stretch>
                <a:fillRect/>
              </a:stretch>
            </p:blipFill>
            <p:spPr>
              <a:xfrm>
                <a:off x="166138" y="1427508"/>
                <a:ext cx="187920" cy="17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1">
            <p14:nvContentPartPr>
              <p14:cNvPr id="86" name="잉크 85">
                <a:extLst>
                  <a:ext uri="{FF2B5EF4-FFF2-40B4-BE49-F238E27FC236}">
                    <a16:creationId xmlns:a16="http://schemas.microsoft.com/office/drawing/2014/main" id="{67FEE4E5-8B02-40C2-9BE2-E042E04ED7F9}"/>
                  </a:ext>
                </a:extLst>
              </p14:cNvPr>
              <p14:cNvContentPartPr/>
              <p14:nvPr/>
            </p14:nvContentPartPr>
            <p14:xfrm>
              <a:off x="199978" y="1885428"/>
              <a:ext cx="193680" cy="138960"/>
            </p14:xfrm>
          </p:contentPart>
        </mc:Choice>
        <mc:Fallback>
          <p:pic>
            <p:nvPicPr>
              <p:cNvPr id="86" name="잉크 85">
                <a:extLst>
                  <a:ext uri="{FF2B5EF4-FFF2-40B4-BE49-F238E27FC236}">
                    <a16:creationId xmlns:a16="http://schemas.microsoft.com/office/drawing/2014/main" id="{67FEE4E5-8B02-40C2-9BE2-E042E04ED7F9}"/>
                  </a:ext>
                </a:extLst>
              </p:cNvPr>
              <p:cNvPicPr/>
              <p:nvPr/>
            </p:nvPicPr>
            <p:blipFill>
              <a:blip r:embed="rId122"/>
              <a:stretch>
                <a:fillRect/>
              </a:stretch>
            </p:blipFill>
            <p:spPr>
              <a:xfrm>
                <a:off x="191338" y="1876428"/>
                <a:ext cx="211320" cy="15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3">
            <p14:nvContentPartPr>
              <p14:cNvPr id="87" name="잉크 86">
                <a:extLst>
                  <a:ext uri="{FF2B5EF4-FFF2-40B4-BE49-F238E27FC236}">
                    <a16:creationId xmlns:a16="http://schemas.microsoft.com/office/drawing/2014/main" id="{0837A0AC-3EEA-4EFA-856D-B833C9138383}"/>
                  </a:ext>
                </a:extLst>
              </p14:cNvPr>
              <p14:cNvContentPartPr/>
              <p14:nvPr/>
            </p14:nvContentPartPr>
            <p14:xfrm>
              <a:off x="174418" y="2629908"/>
              <a:ext cx="92520" cy="296280"/>
            </p14:xfrm>
          </p:contentPart>
        </mc:Choice>
        <mc:Fallback>
          <p:pic>
            <p:nvPicPr>
              <p:cNvPr id="87" name="잉크 86">
                <a:extLst>
                  <a:ext uri="{FF2B5EF4-FFF2-40B4-BE49-F238E27FC236}">
                    <a16:creationId xmlns:a16="http://schemas.microsoft.com/office/drawing/2014/main" id="{0837A0AC-3EEA-4EFA-856D-B833C9138383}"/>
                  </a:ext>
                </a:extLst>
              </p:cNvPr>
              <p:cNvPicPr/>
              <p:nvPr/>
            </p:nvPicPr>
            <p:blipFill>
              <a:blip r:embed="rId124"/>
              <a:stretch>
                <a:fillRect/>
              </a:stretch>
            </p:blipFill>
            <p:spPr>
              <a:xfrm>
                <a:off x="165418" y="2621268"/>
                <a:ext cx="110160" cy="31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5">
            <p14:nvContentPartPr>
              <p14:cNvPr id="88" name="잉크 87">
                <a:extLst>
                  <a:ext uri="{FF2B5EF4-FFF2-40B4-BE49-F238E27FC236}">
                    <a16:creationId xmlns:a16="http://schemas.microsoft.com/office/drawing/2014/main" id="{DB4D2340-AAED-4095-A1A2-965912E4BEE9}"/>
                  </a:ext>
                </a:extLst>
              </p14:cNvPr>
              <p14:cNvContentPartPr/>
              <p14:nvPr/>
            </p14:nvContentPartPr>
            <p14:xfrm>
              <a:off x="1251898" y="3143628"/>
              <a:ext cx="687600" cy="88560"/>
            </p14:xfrm>
          </p:contentPart>
        </mc:Choice>
        <mc:Fallback>
          <p:pic>
            <p:nvPicPr>
              <p:cNvPr id="88" name="잉크 87">
                <a:extLst>
                  <a:ext uri="{FF2B5EF4-FFF2-40B4-BE49-F238E27FC236}">
                    <a16:creationId xmlns:a16="http://schemas.microsoft.com/office/drawing/2014/main" id="{DB4D2340-AAED-4095-A1A2-965912E4BEE9}"/>
                  </a:ext>
                </a:extLst>
              </p:cNvPr>
              <p:cNvPicPr/>
              <p:nvPr/>
            </p:nvPicPr>
            <p:blipFill>
              <a:blip r:embed="rId126"/>
              <a:stretch>
                <a:fillRect/>
              </a:stretch>
            </p:blipFill>
            <p:spPr>
              <a:xfrm>
                <a:off x="1243258" y="3134988"/>
                <a:ext cx="705240" cy="10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7">
            <p14:nvContentPartPr>
              <p14:cNvPr id="89" name="잉크 88">
                <a:extLst>
                  <a:ext uri="{FF2B5EF4-FFF2-40B4-BE49-F238E27FC236}">
                    <a16:creationId xmlns:a16="http://schemas.microsoft.com/office/drawing/2014/main" id="{DA4C78BA-FA18-42BE-A25A-7414184B6D5C}"/>
                  </a:ext>
                </a:extLst>
              </p14:cNvPr>
              <p14:cNvContentPartPr/>
              <p14:nvPr/>
            </p14:nvContentPartPr>
            <p14:xfrm>
              <a:off x="1177378" y="3379428"/>
              <a:ext cx="1127160" cy="65160"/>
            </p14:xfrm>
          </p:contentPart>
        </mc:Choice>
        <mc:Fallback>
          <p:pic>
            <p:nvPicPr>
              <p:cNvPr id="89" name="잉크 88">
                <a:extLst>
                  <a:ext uri="{FF2B5EF4-FFF2-40B4-BE49-F238E27FC236}">
                    <a16:creationId xmlns:a16="http://schemas.microsoft.com/office/drawing/2014/main" id="{DA4C78BA-FA18-42BE-A25A-7414184B6D5C}"/>
                  </a:ext>
                </a:extLst>
              </p:cNvPr>
              <p:cNvPicPr/>
              <p:nvPr/>
            </p:nvPicPr>
            <p:blipFill>
              <a:blip r:embed="rId128"/>
              <a:stretch>
                <a:fillRect/>
              </a:stretch>
            </p:blipFill>
            <p:spPr>
              <a:xfrm>
                <a:off x="1168378" y="3370788"/>
                <a:ext cx="1144800" cy="82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793788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8" name="잉크 7">
                <a:extLst>
                  <a:ext uri="{FF2B5EF4-FFF2-40B4-BE49-F238E27FC236}">
                    <a16:creationId xmlns:a16="http://schemas.microsoft.com/office/drawing/2014/main" id="{E81E6F36-D2E2-49D9-99CE-F59E23ECE66D}"/>
                  </a:ext>
                </a:extLst>
              </p14:cNvPr>
              <p14:cNvContentPartPr/>
              <p14:nvPr/>
            </p14:nvContentPartPr>
            <p14:xfrm>
              <a:off x="7740898" y="3969468"/>
              <a:ext cx="1026000" cy="26280"/>
            </p14:xfrm>
          </p:contentPart>
        </mc:Choice>
        <mc:Fallback>
          <p:pic>
            <p:nvPicPr>
              <p:cNvPr id="8" name="잉크 7">
                <a:extLst>
                  <a:ext uri="{FF2B5EF4-FFF2-40B4-BE49-F238E27FC236}">
                    <a16:creationId xmlns:a16="http://schemas.microsoft.com/office/drawing/2014/main" id="{E81E6F36-D2E2-49D9-99CE-F59E23ECE66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731898" y="3960468"/>
                <a:ext cx="1043640" cy="43920"/>
              </a:xfrm>
              <a:prstGeom prst="rect">
                <a:avLst/>
              </a:prstGeom>
            </p:spPr>
          </p:pic>
        </mc:Fallback>
      </mc:AlternateContent>
      <p:grpSp>
        <p:nvGrpSpPr>
          <p:cNvPr id="14" name="그룹 13">
            <a:extLst>
              <a:ext uri="{FF2B5EF4-FFF2-40B4-BE49-F238E27FC236}">
                <a16:creationId xmlns:a16="http://schemas.microsoft.com/office/drawing/2014/main" id="{1FCA92CD-EE8B-4B27-B073-456B7E49DE69}"/>
              </a:ext>
            </a:extLst>
          </p:cNvPr>
          <p:cNvGrpSpPr/>
          <p:nvPr/>
        </p:nvGrpSpPr>
        <p:grpSpPr>
          <a:xfrm>
            <a:off x="5935498" y="2041668"/>
            <a:ext cx="3285000" cy="3584880"/>
            <a:chOff x="5935498" y="2041668"/>
            <a:chExt cx="3285000" cy="3584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4" name="잉크 3">
                  <a:extLst>
                    <a:ext uri="{FF2B5EF4-FFF2-40B4-BE49-F238E27FC236}">
                      <a16:creationId xmlns:a16="http://schemas.microsoft.com/office/drawing/2014/main" id="{1E04829E-0270-4F3F-A8BB-AE251D46E264}"/>
                    </a:ext>
                  </a:extLst>
                </p14:cNvPr>
                <p14:cNvContentPartPr/>
                <p14:nvPr/>
              </p14:nvContentPartPr>
              <p14:xfrm>
                <a:off x="5935498" y="2041668"/>
                <a:ext cx="65160" cy="536400"/>
              </p14:xfrm>
            </p:contentPart>
          </mc:Choice>
          <mc:Fallback>
            <p:pic>
              <p:nvPicPr>
                <p:cNvPr id="4" name="잉크 3">
                  <a:extLst>
                    <a:ext uri="{FF2B5EF4-FFF2-40B4-BE49-F238E27FC236}">
                      <a16:creationId xmlns:a16="http://schemas.microsoft.com/office/drawing/2014/main" id="{1E04829E-0270-4F3F-A8BB-AE251D46E264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926858" y="2032668"/>
                  <a:ext cx="82800" cy="55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5" name="잉크 4">
                  <a:extLst>
                    <a:ext uri="{FF2B5EF4-FFF2-40B4-BE49-F238E27FC236}">
                      <a16:creationId xmlns:a16="http://schemas.microsoft.com/office/drawing/2014/main" id="{39551778-C627-4D46-AFE9-69C82B6E3508}"/>
                    </a:ext>
                  </a:extLst>
                </p14:cNvPr>
                <p14:cNvContentPartPr/>
                <p14:nvPr/>
              </p14:nvContentPartPr>
              <p14:xfrm>
                <a:off x="6663418" y="2203668"/>
                <a:ext cx="1915200" cy="91080"/>
              </p14:xfrm>
            </p:contentPart>
          </mc:Choice>
          <mc:Fallback>
            <p:pic>
              <p:nvPicPr>
                <p:cNvPr id="5" name="잉크 4">
                  <a:extLst>
                    <a:ext uri="{FF2B5EF4-FFF2-40B4-BE49-F238E27FC236}">
                      <a16:creationId xmlns:a16="http://schemas.microsoft.com/office/drawing/2014/main" id="{39551778-C627-4D46-AFE9-69C82B6E3508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654418" y="2195028"/>
                  <a:ext cx="193284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A7C4E4D4-6917-495C-B30A-305593E09318}"/>
                    </a:ext>
                  </a:extLst>
                </p14:cNvPr>
                <p14:cNvContentPartPr/>
                <p14:nvPr/>
              </p14:nvContentPartPr>
              <p14:xfrm>
                <a:off x="6788698" y="2429748"/>
                <a:ext cx="2067120" cy="99360"/>
              </p14:xfrm>
            </p:contentPart>
          </mc:Choice>
          <mc:Fallback>
            <p:pic>
              <p:nvPicPr>
                <p:cNvPr id="7" name="잉크 6">
                  <a:extLst>
                    <a:ext uri="{FF2B5EF4-FFF2-40B4-BE49-F238E27FC236}">
                      <a16:creationId xmlns:a16="http://schemas.microsoft.com/office/drawing/2014/main" id="{A7C4E4D4-6917-495C-B30A-305593E09318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780058" y="2420748"/>
                  <a:ext cx="208476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A07FC8C1-F80E-490A-A5F5-ABD228516006}"/>
                    </a:ext>
                  </a:extLst>
                </p14:cNvPr>
                <p14:cNvContentPartPr/>
                <p14:nvPr/>
              </p14:nvContentPartPr>
              <p14:xfrm>
                <a:off x="7568818" y="5280588"/>
                <a:ext cx="284760" cy="168480"/>
              </p14:xfrm>
            </p:contentPart>
          </mc:Choice>
          <mc:Fallback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A07FC8C1-F80E-490A-A5F5-ABD228516006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560178" y="5271588"/>
                  <a:ext cx="30240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92525DC4-8FFA-4E36-96D4-5622F16A616C}"/>
                    </a:ext>
                  </a:extLst>
                </p14:cNvPr>
                <p14:cNvContentPartPr/>
                <p14:nvPr/>
              </p14:nvContentPartPr>
              <p14:xfrm>
                <a:off x="7653778" y="5473548"/>
                <a:ext cx="300600" cy="153000"/>
              </p14:xfrm>
            </p:contentPart>
          </mc:Choice>
          <mc:Fallback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92525DC4-8FFA-4E36-96D4-5622F16A616C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7644778" y="5464548"/>
                  <a:ext cx="31824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D935A1C4-C782-4156-86F0-89290074C0C2}"/>
                    </a:ext>
                  </a:extLst>
                </p14:cNvPr>
                <p14:cNvContentPartPr/>
                <p14:nvPr/>
              </p14:nvContentPartPr>
              <p14:xfrm>
                <a:off x="7923778" y="2179188"/>
                <a:ext cx="1070640" cy="3075120"/>
              </p14:xfrm>
            </p:contentPart>
          </mc:Choice>
          <mc:Fallback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D935A1C4-C782-4156-86F0-89290074C0C2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7914778" y="2170548"/>
                  <a:ext cx="1088280" cy="309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43118B83-3235-484F-88D9-8B7A641C5C28}"/>
                    </a:ext>
                  </a:extLst>
                </p14:cNvPr>
                <p14:cNvContentPartPr/>
                <p14:nvPr/>
              </p14:nvContentPartPr>
              <p14:xfrm>
                <a:off x="7957618" y="2404548"/>
                <a:ext cx="1262880" cy="3021480"/>
              </p14:xfrm>
            </p:contentPart>
          </mc:Choice>
          <mc:Fallback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43118B83-3235-484F-88D9-8B7A641C5C28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948978" y="2395908"/>
                  <a:ext cx="1280520" cy="30391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7131292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F92A256F-000A-43C7-A9F1-E0820D92C341}"/>
                  </a:ext>
                </a:extLst>
              </p14:cNvPr>
              <p14:cNvContentPartPr/>
              <p14:nvPr/>
            </p14:nvContentPartPr>
            <p14:xfrm>
              <a:off x="1953538" y="2416788"/>
              <a:ext cx="1451880" cy="13680"/>
            </p14:xfrm>
          </p:contentPart>
        </mc:Choice>
        <mc:Fallback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F92A256F-000A-43C7-A9F1-E0820D92C34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44898" y="2408148"/>
                <a:ext cx="1469520" cy="3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C07117B6-9B6E-40AA-824F-AAC6459BE6D7}"/>
                  </a:ext>
                </a:extLst>
              </p14:cNvPr>
              <p14:cNvContentPartPr/>
              <p14:nvPr/>
            </p14:nvContentPartPr>
            <p14:xfrm>
              <a:off x="160738" y="2567628"/>
              <a:ext cx="105840" cy="234000"/>
            </p14:xfrm>
          </p:contentPart>
        </mc:Choice>
        <mc:Fallback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C07117B6-9B6E-40AA-824F-AAC6459BE6D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52098" y="2558628"/>
                <a:ext cx="123480" cy="25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6872A276-CAB2-43A5-B5E6-1AEDEC74FC8E}"/>
                  </a:ext>
                </a:extLst>
              </p14:cNvPr>
              <p14:cNvContentPartPr/>
              <p14:nvPr/>
            </p14:nvContentPartPr>
            <p14:xfrm>
              <a:off x="211858" y="2968668"/>
              <a:ext cx="3960" cy="12960"/>
            </p14:xfrm>
          </p:contentPart>
        </mc:Choice>
        <mc:Fallback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6872A276-CAB2-43A5-B5E6-1AEDEC74FC8E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02858" y="2959668"/>
                <a:ext cx="21600" cy="3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330C17D3-721F-4420-9EEC-F171E7EE3613}"/>
                  </a:ext>
                </a:extLst>
              </p14:cNvPr>
              <p14:cNvContentPartPr/>
              <p14:nvPr/>
            </p14:nvContentPartPr>
            <p14:xfrm>
              <a:off x="199978" y="3825108"/>
              <a:ext cx="29160" cy="31320"/>
            </p14:xfrm>
          </p:contentPart>
        </mc:Choice>
        <mc:Fallback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330C17D3-721F-4420-9EEC-F171E7EE3613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91338" y="3816108"/>
                <a:ext cx="46800" cy="4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8" name="잉크 7">
                <a:extLst>
                  <a:ext uri="{FF2B5EF4-FFF2-40B4-BE49-F238E27FC236}">
                    <a16:creationId xmlns:a16="http://schemas.microsoft.com/office/drawing/2014/main" id="{998EEAD7-FEB7-4CA5-A2C9-FC8242C68B12}"/>
                  </a:ext>
                </a:extLst>
              </p14:cNvPr>
              <p14:cNvContentPartPr/>
              <p14:nvPr/>
            </p14:nvContentPartPr>
            <p14:xfrm>
              <a:off x="175138" y="2948148"/>
              <a:ext cx="28080" cy="20520"/>
            </p14:xfrm>
          </p:contentPart>
        </mc:Choice>
        <mc:Fallback>
          <p:pic>
            <p:nvPicPr>
              <p:cNvPr id="8" name="잉크 7">
                <a:extLst>
                  <a:ext uri="{FF2B5EF4-FFF2-40B4-BE49-F238E27FC236}">
                    <a16:creationId xmlns:a16="http://schemas.microsoft.com/office/drawing/2014/main" id="{998EEAD7-FEB7-4CA5-A2C9-FC8242C68B12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66138" y="2939508"/>
                <a:ext cx="4572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9" name="잉크 8">
                <a:extLst>
                  <a:ext uri="{FF2B5EF4-FFF2-40B4-BE49-F238E27FC236}">
                    <a16:creationId xmlns:a16="http://schemas.microsoft.com/office/drawing/2014/main" id="{2C82DD3B-0D8F-4F8B-926A-B83AA1800D28}"/>
                  </a:ext>
                </a:extLst>
              </p14:cNvPr>
              <p14:cNvContentPartPr/>
              <p14:nvPr/>
            </p14:nvContentPartPr>
            <p14:xfrm>
              <a:off x="3942538" y="6112548"/>
              <a:ext cx="93240" cy="421920"/>
            </p14:xfrm>
          </p:contentPart>
        </mc:Choice>
        <mc:Fallback>
          <p:pic>
            <p:nvPicPr>
              <p:cNvPr id="9" name="잉크 8">
                <a:extLst>
                  <a:ext uri="{FF2B5EF4-FFF2-40B4-BE49-F238E27FC236}">
                    <a16:creationId xmlns:a16="http://schemas.microsoft.com/office/drawing/2014/main" id="{2C82DD3B-0D8F-4F8B-926A-B83AA1800D28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933898" y="6103548"/>
                <a:ext cx="110880" cy="43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10" name="잉크 9">
                <a:extLst>
                  <a:ext uri="{FF2B5EF4-FFF2-40B4-BE49-F238E27FC236}">
                    <a16:creationId xmlns:a16="http://schemas.microsoft.com/office/drawing/2014/main" id="{BB4D37F3-CD47-441E-A1D1-34DFB463CBED}"/>
                  </a:ext>
                </a:extLst>
              </p14:cNvPr>
              <p14:cNvContentPartPr/>
              <p14:nvPr/>
            </p14:nvContentPartPr>
            <p14:xfrm>
              <a:off x="601018" y="1138788"/>
              <a:ext cx="1351440" cy="27360"/>
            </p14:xfrm>
          </p:contentPart>
        </mc:Choice>
        <mc:Fallback>
          <p:pic>
            <p:nvPicPr>
              <p:cNvPr id="10" name="잉크 9">
                <a:extLst>
                  <a:ext uri="{FF2B5EF4-FFF2-40B4-BE49-F238E27FC236}">
                    <a16:creationId xmlns:a16="http://schemas.microsoft.com/office/drawing/2014/main" id="{BB4D37F3-CD47-441E-A1D1-34DFB463CBED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92378" y="1129788"/>
                <a:ext cx="1369080" cy="4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11" name="잉크 10">
                <a:extLst>
                  <a:ext uri="{FF2B5EF4-FFF2-40B4-BE49-F238E27FC236}">
                    <a16:creationId xmlns:a16="http://schemas.microsoft.com/office/drawing/2014/main" id="{00C64AB0-815D-46F1-8D94-D277C525C501}"/>
                  </a:ext>
                </a:extLst>
              </p14:cNvPr>
              <p14:cNvContentPartPr/>
              <p14:nvPr/>
            </p14:nvContentPartPr>
            <p14:xfrm>
              <a:off x="3369058" y="2867148"/>
              <a:ext cx="3508920" cy="86400"/>
            </p14:xfrm>
          </p:contentPart>
        </mc:Choice>
        <mc:Fallback>
          <p:pic>
            <p:nvPicPr>
              <p:cNvPr id="11" name="잉크 10">
                <a:extLst>
                  <a:ext uri="{FF2B5EF4-FFF2-40B4-BE49-F238E27FC236}">
                    <a16:creationId xmlns:a16="http://schemas.microsoft.com/office/drawing/2014/main" id="{00C64AB0-815D-46F1-8D94-D277C525C501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360418" y="2858508"/>
                <a:ext cx="3526560" cy="10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12" name="잉크 11">
                <a:extLst>
                  <a:ext uri="{FF2B5EF4-FFF2-40B4-BE49-F238E27FC236}">
                    <a16:creationId xmlns:a16="http://schemas.microsoft.com/office/drawing/2014/main" id="{E2520AA0-5CFE-4196-9933-9428FB73F15E}"/>
                  </a:ext>
                </a:extLst>
              </p14:cNvPr>
              <p14:cNvContentPartPr/>
              <p14:nvPr/>
            </p14:nvContentPartPr>
            <p14:xfrm>
              <a:off x="49138" y="5498388"/>
              <a:ext cx="109440" cy="517320"/>
            </p14:xfrm>
          </p:contentPart>
        </mc:Choice>
        <mc:Fallback>
          <p:pic>
            <p:nvPicPr>
              <p:cNvPr id="12" name="잉크 11">
                <a:extLst>
                  <a:ext uri="{FF2B5EF4-FFF2-40B4-BE49-F238E27FC236}">
                    <a16:creationId xmlns:a16="http://schemas.microsoft.com/office/drawing/2014/main" id="{E2520AA0-5CFE-4196-9933-9428FB73F15E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40498" y="5489748"/>
                <a:ext cx="127080" cy="53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13" name="잉크 12">
                <a:extLst>
                  <a:ext uri="{FF2B5EF4-FFF2-40B4-BE49-F238E27FC236}">
                    <a16:creationId xmlns:a16="http://schemas.microsoft.com/office/drawing/2014/main" id="{BAED2FB1-5875-4808-90CD-84FA1F24AA11}"/>
                  </a:ext>
                </a:extLst>
              </p14:cNvPr>
              <p14:cNvContentPartPr/>
              <p14:nvPr/>
            </p14:nvContentPartPr>
            <p14:xfrm>
              <a:off x="1978738" y="6054588"/>
              <a:ext cx="329400" cy="8280"/>
            </p14:xfrm>
          </p:contentPart>
        </mc:Choice>
        <mc:Fallback>
          <p:pic>
            <p:nvPicPr>
              <p:cNvPr id="13" name="잉크 12">
                <a:extLst>
                  <a:ext uri="{FF2B5EF4-FFF2-40B4-BE49-F238E27FC236}">
                    <a16:creationId xmlns:a16="http://schemas.microsoft.com/office/drawing/2014/main" id="{BAED2FB1-5875-4808-90CD-84FA1F24AA11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969738" y="6045588"/>
                <a:ext cx="347040" cy="2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14" name="잉크 13">
                <a:extLst>
                  <a:ext uri="{FF2B5EF4-FFF2-40B4-BE49-F238E27FC236}">
                    <a16:creationId xmlns:a16="http://schemas.microsoft.com/office/drawing/2014/main" id="{9CC605D7-3EEF-4CF3-B43D-482FF871B9A9}"/>
                  </a:ext>
                </a:extLst>
              </p14:cNvPr>
              <p14:cNvContentPartPr/>
              <p14:nvPr/>
            </p14:nvContentPartPr>
            <p14:xfrm>
              <a:off x="3456898" y="5895828"/>
              <a:ext cx="118440" cy="70560"/>
            </p14:xfrm>
          </p:contentPart>
        </mc:Choice>
        <mc:Fallback>
          <p:pic>
            <p:nvPicPr>
              <p:cNvPr id="14" name="잉크 13">
                <a:extLst>
                  <a:ext uri="{FF2B5EF4-FFF2-40B4-BE49-F238E27FC236}">
                    <a16:creationId xmlns:a16="http://schemas.microsoft.com/office/drawing/2014/main" id="{9CC605D7-3EEF-4CF3-B43D-482FF871B9A9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3447898" y="5887188"/>
                <a:ext cx="136080" cy="8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15" name="잉크 14">
                <a:extLst>
                  <a:ext uri="{FF2B5EF4-FFF2-40B4-BE49-F238E27FC236}">
                    <a16:creationId xmlns:a16="http://schemas.microsoft.com/office/drawing/2014/main" id="{8588EEB0-E935-4CF7-8659-B281ABDB90D0}"/>
                  </a:ext>
                </a:extLst>
              </p14:cNvPr>
              <p14:cNvContentPartPr/>
              <p14:nvPr/>
            </p14:nvContentPartPr>
            <p14:xfrm>
              <a:off x="2091418" y="5625108"/>
              <a:ext cx="451080" cy="25560"/>
            </p14:xfrm>
          </p:contentPart>
        </mc:Choice>
        <mc:Fallback>
          <p:pic>
            <p:nvPicPr>
              <p:cNvPr id="15" name="잉크 14">
                <a:extLst>
                  <a:ext uri="{FF2B5EF4-FFF2-40B4-BE49-F238E27FC236}">
                    <a16:creationId xmlns:a16="http://schemas.microsoft.com/office/drawing/2014/main" id="{8588EEB0-E935-4CF7-8659-B281ABDB90D0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2082418" y="5616108"/>
                <a:ext cx="468720" cy="4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16" name="잉크 15">
                <a:extLst>
                  <a:ext uri="{FF2B5EF4-FFF2-40B4-BE49-F238E27FC236}">
                    <a16:creationId xmlns:a16="http://schemas.microsoft.com/office/drawing/2014/main" id="{ADC052B6-56D8-42C7-94FD-E25060A15FC1}"/>
                  </a:ext>
                </a:extLst>
              </p14:cNvPr>
              <p14:cNvContentPartPr/>
              <p14:nvPr/>
            </p14:nvContentPartPr>
            <p14:xfrm>
              <a:off x="5460658" y="6575868"/>
              <a:ext cx="412560" cy="38520"/>
            </p14:xfrm>
          </p:contentPart>
        </mc:Choice>
        <mc:Fallback>
          <p:pic>
            <p:nvPicPr>
              <p:cNvPr id="16" name="잉크 15">
                <a:extLst>
                  <a:ext uri="{FF2B5EF4-FFF2-40B4-BE49-F238E27FC236}">
                    <a16:creationId xmlns:a16="http://schemas.microsoft.com/office/drawing/2014/main" id="{ADC052B6-56D8-42C7-94FD-E25060A15FC1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5452018" y="6567228"/>
                <a:ext cx="430200" cy="5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">
            <p14:nvContentPartPr>
              <p14:cNvPr id="17" name="잉크 16">
                <a:extLst>
                  <a:ext uri="{FF2B5EF4-FFF2-40B4-BE49-F238E27FC236}">
                    <a16:creationId xmlns:a16="http://schemas.microsoft.com/office/drawing/2014/main" id="{EADEC49D-F44E-47D0-ACD1-B4CFEFBE3B2D}"/>
                  </a:ext>
                </a:extLst>
              </p14:cNvPr>
              <p14:cNvContentPartPr/>
              <p14:nvPr/>
            </p14:nvContentPartPr>
            <p14:xfrm>
              <a:off x="5210458" y="6337548"/>
              <a:ext cx="1101240" cy="25920"/>
            </p14:xfrm>
          </p:contentPart>
        </mc:Choice>
        <mc:Fallback>
          <p:pic>
            <p:nvPicPr>
              <p:cNvPr id="17" name="잉크 16">
                <a:extLst>
                  <a:ext uri="{FF2B5EF4-FFF2-40B4-BE49-F238E27FC236}">
                    <a16:creationId xmlns:a16="http://schemas.microsoft.com/office/drawing/2014/main" id="{EADEC49D-F44E-47D0-ACD1-B4CFEFBE3B2D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5201458" y="6328548"/>
                <a:ext cx="1118880" cy="4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">
            <p14:nvContentPartPr>
              <p14:cNvPr id="18" name="잉크 17">
                <a:extLst>
                  <a:ext uri="{FF2B5EF4-FFF2-40B4-BE49-F238E27FC236}">
                    <a16:creationId xmlns:a16="http://schemas.microsoft.com/office/drawing/2014/main" id="{1C353C84-2AAD-4DC7-B5F1-D415614AF72D}"/>
                  </a:ext>
                </a:extLst>
              </p14:cNvPr>
              <p14:cNvContentPartPr/>
              <p14:nvPr/>
            </p14:nvContentPartPr>
            <p14:xfrm>
              <a:off x="3293818" y="3068388"/>
              <a:ext cx="1752840" cy="51480"/>
            </p14:xfrm>
          </p:contentPart>
        </mc:Choice>
        <mc:Fallback>
          <p:pic>
            <p:nvPicPr>
              <p:cNvPr id="18" name="잉크 17">
                <a:extLst>
                  <a:ext uri="{FF2B5EF4-FFF2-40B4-BE49-F238E27FC236}">
                    <a16:creationId xmlns:a16="http://schemas.microsoft.com/office/drawing/2014/main" id="{1C353C84-2AAD-4DC7-B5F1-D415614AF72D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3285178" y="3059388"/>
                <a:ext cx="1770480" cy="69120"/>
              </a:xfrm>
              <a:prstGeom prst="rect">
                <a:avLst/>
              </a:prstGeom>
            </p:spPr>
          </p:pic>
        </mc:Fallback>
      </mc:AlternateContent>
      <p:grpSp>
        <p:nvGrpSpPr>
          <p:cNvPr id="35" name="그룹 34">
            <a:extLst>
              <a:ext uri="{FF2B5EF4-FFF2-40B4-BE49-F238E27FC236}">
                <a16:creationId xmlns:a16="http://schemas.microsoft.com/office/drawing/2014/main" id="{6299DC89-7F75-4F13-9FC7-3F5DAAF64017}"/>
              </a:ext>
            </a:extLst>
          </p:cNvPr>
          <p:cNvGrpSpPr/>
          <p:nvPr/>
        </p:nvGrpSpPr>
        <p:grpSpPr>
          <a:xfrm>
            <a:off x="6412858" y="500508"/>
            <a:ext cx="438840" cy="334440"/>
            <a:chOff x="6412858" y="500508"/>
            <a:chExt cx="438840" cy="334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24" name="잉크 23">
                  <a:extLst>
                    <a:ext uri="{FF2B5EF4-FFF2-40B4-BE49-F238E27FC236}">
                      <a16:creationId xmlns:a16="http://schemas.microsoft.com/office/drawing/2014/main" id="{C57D0729-6558-4B23-9279-7FAC42227830}"/>
                    </a:ext>
                  </a:extLst>
                </p14:cNvPr>
                <p14:cNvContentPartPr/>
                <p14:nvPr/>
              </p14:nvContentPartPr>
              <p14:xfrm>
                <a:off x="6412858" y="551988"/>
                <a:ext cx="100800" cy="134280"/>
              </p14:xfrm>
            </p:contentPart>
          </mc:Choice>
          <mc:Fallback>
            <p:pic>
              <p:nvPicPr>
                <p:cNvPr id="24" name="잉크 23">
                  <a:extLst>
                    <a:ext uri="{FF2B5EF4-FFF2-40B4-BE49-F238E27FC236}">
                      <a16:creationId xmlns:a16="http://schemas.microsoft.com/office/drawing/2014/main" id="{C57D0729-6558-4B23-9279-7FAC42227830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6403858" y="542988"/>
                  <a:ext cx="11844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825DC1E5-2150-4D3F-BFAC-5B3A2B754855}"/>
                    </a:ext>
                  </a:extLst>
                </p14:cNvPr>
                <p14:cNvContentPartPr/>
                <p14:nvPr/>
              </p14:nvContentPartPr>
              <p14:xfrm>
                <a:off x="6525538" y="500508"/>
                <a:ext cx="45720" cy="191880"/>
              </p14:xfrm>
            </p:contentPart>
          </mc:Choice>
          <mc:Fallback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825DC1E5-2150-4D3F-BFAC-5B3A2B754855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6516538" y="491868"/>
                  <a:ext cx="6336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26" name="잉크 25">
                  <a:extLst>
                    <a:ext uri="{FF2B5EF4-FFF2-40B4-BE49-F238E27FC236}">
                      <a16:creationId xmlns:a16="http://schemas.microsoft.com/office/drawing/2014/main" id="{D59A6B01-46D4-4547-BC57-E80FD08D5FF8}"/>
                    </a:ext>
                  </a:extLst>
                </p14:cNvPr>
                <p14:cNvContentPartPr/>
                <p14:nvPr/>
              </p14:nvContentPartPr>
              <p14:xfrm>
                <a:off x="6625978" y="538308"/>
                <a:ext cx="2520" cy="360"/>
              </p14:xfrm>
            </p:contentPart>
          </mc:Choice>
          <mc:Fallback>
            <p:pic>
              <p:nvPicPr>
                <p:cNvPr id="26" name="잉크 25">
                  <a:extLst>
                    <a:ext uri="{FF2B5EF4-FFF2-40B4-BE49-F238E27FC236}">
                      <a16:creationId xmlns:a16="http://schemas.microsoft.com/office/drawing/2014/main" id="{D59A6B01-46D4-4547-BC57-E80FD08D5FF8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6616978" y="529668"/>
                  <a:ext cx="201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27" name="잉크 26">
                  <a:extLst>
                    <a:ext uri="{FF2B5EF4-FFF2-40B4-BE49-F238E27FC236}">
                      <a16:creationId xmlns:a16="http://schemas.microsoft.com/office/drawing/2014/main" id="{D4A63950-8594-49CD-9369-CF3361E70CB1}"/>
                    </a:ext>
                  </a:extLst>
                </p14:cNvPr>
                <p14:cNvContentPartPr/>
                <p14:nvPr/>
              </p14:nvContentPartPr>
              <p14:xfrm>
                <a:off x="6638218" y="613188"/>
                <a:ext cx="360" cy="59760"/>
              </p14:xfrm>
            </p:contentPart>
          </mc:Choice>
          <mc:Fallback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D4A63950-8594-49CD-9369-CF3361E70CB1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6629218" y="604548"/>
                  <a:ext cx="1800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28" name="잉크 27">
                  <a:extLst>
                    <a:ext uri="{FF2B5EF4-FFF2-40B4-BE49-F238E27FC236}">
                      <a16:creationId xmlns:a16="http://schemas.microsoft.com/office/drawing/2014/main" id="{0DAC5E87-80E5-4820-A7D0-892025C8910A}"/>
                    </a:ext>
                  </a:extLst>
                </p14:cNvPr>
                <p14:cNvContentPartPr/>
                <p14:nvPr/>
              </p14:nvContentPartPr>
              <p14:xfrm>
                <a:off x="6650818" y="613188"/>
                <a:ext cx="115920" cy="221760"/>
              </p14:xfrm>
            </p:contentPart>
          </mc:Choice>
          <mc:Fallback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0DAC5E87-80E5-4820-A7D0-892025C8910A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6642178" y="604548"/>
                  <a:ext cx="13356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29" name="잉크 28">
                  <a:extLst>
                    <a:ext uri="{FF2B5EF4-FFF2-40B4-BE49-F238E27FC236}">
                      <a16:creationId xmlns:a16="http://schemas.microsoft.com/office/drawing/2014/main" id="{AFED492E-500E-440C-9C5D-E56B9D840295}"/>
                    </a:ext>
                  </a:extLst>
                </p14:cNvPr>
                <p14:cNvContentPartPr/>
                <p14:nvPr/>
              </p14:nvContentPartPr>
              <p14:xfrm>
                <a:off x="6851338" y="626148"/>
                <a:ext cx="360" cy="360"/>
              </p14:xfrm>
            </p:contentPart>
          </mc:Choice>
          <mc:Fallback>
            <p:pic>
              <p:nvPicPr>
                <p:cNvPr id="29" name="잉크 28">
                  <a:extLst>
                    <a:ext uri="{FF2B5EF4-FFF2-40B4-BE49-F238E27FC236}">
                      <a16:creationId xmlns:a16="http://schemas.microsoft.com/office/drawing/2014/main" id="{AFED492E-500E-440C-9C5D-E56B9D840295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6842338" y="617148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30" name="잉크 29">
                  <a:extLst>
                    <a:ext uri="{FF2B5EF4-FFF2-40B4-BE49-F238E27FC236}">
                      <a16:creationId xmlns:a16="http://schemas.microsoft.com/office/drawing/2014/main" id="{1FB458C1-DF5A-4E60-9955-9B5175595F65}"/>
                    </a:ext>
                  </a:extLst>
                </p14:cNvPr>
                <p14:cNvContentPartPr/>
                <p14:nvPr/>
              </p14:nvContentPartPr>
              <p14:xfrm>
                <a:off x="6813898" y="713628"/>
                <a:ext cx="360" cy="2520"/>
              </p14:xfrm>
            </p:contentPart>
          </mc:Choice>
          <mc:Fallback>
            <p:pic>
              <p:nvPicPr>
                <p:cNvPr id="30" name="잉크 29">
                  <a:extLst>
                    <a:ext uri="{FF2B5EF4-FFF2-40B4-BE49-F238E27FC236}">
                      <a16:creationId xmlns:a16="http://schemas.microsoft.com/office/drawing/2014/main" id="{1FB458C1-DF5A-4E60-9955-9B5175595F65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6804898" y="704628"/>
                  <a:ext cx="18000" cy="20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9D0DCB80-AFB8-409E-9499-D936B26A9E18}"/>
              </a:ext>
            </a:extLst>
          </p:cNvPr>
          <p:cNvGrpSpPr/>
          <p:nvPr/>
        </p:nvGrpSpPr>
        <p:grpSpPr>
          <a:xfrm>
            <a:off x="6457138" y="62028"/>
            <a:ext cx="469800" cy="265320"/>
            <a:chOff x="6457138" y="62028"/>
            <a:chExt cx="469800" cy="265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4B7C9AF2-DE7A-4230-8F1E-8ADC4E8CD1BB}"/>
                    </a:ext>
                  </a:extLst>
                </p14:cNvPr>
                <p14:cNvContentPartPr/>
                <p14:nvPr/>
              </p14:nvContentPartPr>
              <p14:xfrm>
                <a:off x="6457138" y="211428"/>
                <a:ext cx="144000" cy="115920"/>
              </p14:xfrm>
            </p:contentPart>
          </mc:Choice>
          <mc:Fallback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4B7C9AF2-DE7A-4230-8F1E-8ADC4E8CD1BB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448498" y="202788"/>
                  <a:ext cx="16164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B3F657EF-A86B-47D3-9B54-9775A05C4F54}"/>
                    </a:ext>
                  </a:extLst>
                </p14:cNvPr>
                <p14:cNvContentPartPr/>
                <p14:nvPr/>
              </p14:nvContentPartPr>
              <p14:xfrm>
                <a:off x="6613018" y="187668"/>
                <a:ext cx="63360" cy="114120"/>
              </p14:xfrm>
            </p:contentPart>
          </mc:Choice>
          <mc:Fallback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B3F657EF-A86B-47D3-9B54-9775A05C4F54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604378" y="178668"/>
                  <a:ext cx="8100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E87B8F98-0D03-4144-B4AE-7977823EDB54}"/>
                    </a:ext>
                  </a:extLst>
                </p14:cNvPr>
                <p14:cNvContentPartPr/>
                <p14:nvPr/>
              </p14:nvContentPartPr>
              <p14:xfrm>
                <a:off x="6726418" y="62028"/>
                <a:ext cx="37800" cy="224640"/>
              </p14:xfrm>
            </p:contentPart>
          </mc:Choice>
          <mc:Fallback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E87B8F98-0D03-4144-B4AE-7977823EDB54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717418" y="53388"/>
                  <a:ext cx="55440" cy="2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BF130C55-7D47-4B78-A43A-11EEEEA89435}"/>
                    </a:ext>
                  </a:extLst>
                </p14:cNvPr>
                <p14:cNvContentPartPr/>
                <p14:nvPr/>
              </p14:nvContentPartPr>
              <p14:xfrm>
                <a:off x="6763498" y="137268"/>
                <a:ext cx="360" cy="149400"/>
              </p14:xfrm>
            </p:contentPart>
          </mc:Choice>
          <mc:Fallback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BF130C55-7D47-4B78-A43A-11EEEEA89435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754858" y="128628"/>
                  <a:ext cx="1800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1" name="잉크 30">
                  <a:extLst>
                    <a:ext uri="{FF2B5EF4-FFF2-40B4-BE49-F238E27FC236}">
                      <a16:creationId xmlns:a16="http://schemas.microsoft.com/office/drawing/2014/main" id="{6B163C3E-E001-4AF0-A0CB-15A86409192F}"/>
                    </a:ext>
                  </a:extLst>
                </p14:cNvPr>
                <p14:cNvContentPartPr/>
                <p14:nvPr/>
              </p14:nvContentPartPr>
              <p14:xfrm>
                <a:off x="6926578" y="124668"/>
                <a:ext cx="360" cy="360"/>
              </p14:xfrm>
            </p:contentPart>
          </mc:Choice>
          <mc:Fallback>
            <p:pic>
              <p:nvPicPr>
                <p:cNvPr id="31" name="잉크 30">
                  <a:extLst>
                    <a:ext uri="{FF2B5EF4-FFF2-40B4-BE49-F238E27FC236}">
                      <a16:creationId xmlns:a16="http://schemas.microsoft.com/office/drawing/2014/main" id="{6B163C3E-E001-4AF0-A0CB-15A86409192F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6917578" y="115668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32" name="잉크 31">
                  <a:extLst>
                    <a:ext uri="{FF2B5EF4-FFF2-40B4-BE49-F238E27FC236}">
                      <a16:creationId xmlns:a16="http://schemas.microsoft.com/office/drawing/2014/main" id="{4114B4CF-508D-4F04-B4BF-E43992CFD493}"/>
                    </a:ext>
                  </a:extLst>
                </p14:cNvPr>
                <p14:cNvContentPartPr/>
                <p14:nvPr/>
              </p14:nvContentPartPr>
              <p14:xfrm>
                <a:off x="6914338" y="225108"/>
                <a:ext cx="360" cy="360"/>
              </p14:xfrm>
            </p:contentPart>
          </mc:Choice>
          <mc:Fallback>
            <p:pic>
              <p:nvPicPr>
                <p:cNvPr id="32" name="잉크 31">
                  <a:extLst>
                    <a:ext uri="{FF2B5EF4-FFF2-40B4-BE49-F238E27FC236}">
                      <a16:creationId xmlns:a16="http://schemas.microsoft.com/office/drawing/2014/main" id="{4114B4CF-508D-4F04-B4BF-E43992CFD493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6905338" y="216108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3" name="잉크 32">
                  <a:extLst>
                    <a:ext uri="{FF2B5EF4-FFF2-40B4-BE49-F238E27FC236}">
                      <a16:creationId xmlns:a16="http://schemas.microsoft.com/office/drawing/2014/main" id="{BF905C7A-7D4C-4F9E-9F70-EC62D4D68564}"/>
                    </a:ext>
                  </a:extLst>
                </p14:cNvPr>
                <p14:cNvContentPartPr/>
                <p14:nvPr/>
              </p14:nvContentPartPr>
              <p14:xfrm>
                <a:off x="6813178" y="74988"/>
                <a:ext cx="13320" cy="174240"/>
              </p14:xfrm>
            </p:contentPart>
          </mc:Choice>
          <mc:Fallback>
            <p:pic>
              <p:nvPicPr>
                <p:cNvPr id="33" name="잉크 32">
                  <a:extLst>
                    <a:ext uri="{FF2B5EF4-FFF2-40B4-BE49-F238E27FC236}">
                      <a16:creationId xmlns:a16="http://schemas.microsoft.com/office/drawing/2014/main" id="{BF905C7A-7D4C-4F9E-9F70-EC62D4D68564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6804538" y="65988"/>
                  <a:ext cx="30960" cy="191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EA765F72-EEAD-45C7-A1AA-C724DBFEBABD}"/>
              </a:ext>
            </a:extLst>
          </p:cNvPr>
          <p:cNvGrpSpPr/>
          <p:nvPr/>
        </p:nvGrpSpPr>
        <p:grpSpPr>
          <a:xfrm>
            <a:off x="7064098" y="49428"/>
            <a:ext cx="990000" cy="482400"/>
            <a:chOff x="7064098" y="49428"/>
            <a:chExt cx="990000" cy="482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42" name="잉크 41">
                  <a:extLst>
                    <a:ext uri="{FF2B5EF4-FFF2-40B4-BE49-F238E27FC236}">
                      <a16:creationId xmlns:a16="http://schemas.microsoft.com/office/drawing/2014/main" id="{C0BB2C7E-9A71-4B1F-ABAB-E09EED4DB448}"/>
                    </a:ext>
                  </a:extLst>
                </p14:cNvPr>
                <p14:cNvContentPartPr/>
                <p14:nvPr/>
              </p14:nvContentPartPr>
              <p14:xfrm>
                <a:off x="7064098" y="49428"/>
                <a:ext cx="107280" cy="100440"/>
              </p14:xfrm>
            </p:contentPart>
          </mc:Choice>
          <mc:Fallback>
            <p:pic>
              <p:nvPicPr>
                <p:cNvPr id="42" name="잉크 41">
                  <a:extLst>
                    <a:ext uri="{FF2B5EF4-FFF2-40B4-BE49-F238E27FC236}">
                      <a16:creationId xmlns:a16="http://schemas.microsoft.com/office/drawing/2014/main" id="{C0BB2C7E-9A71-4B1F-ABAB-E09EED4DB448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055458" y="40428"/>
                  <a:ext cx="12492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43" name="잉크 42">
                  <a:extLst>
                    <a:ext uri="{FF2B5EF4-FFF2-40B4-BE49-F238E27FC236}">
                      <a16:creationId xmlns:a16="http://schemas.microsoft.com/office/drawing/2014/main" id="{66BEDE75-2B04-465F-80B1-7B900726AD18}"/>
                    </a:ext>
                  </a:extLst>
                </p14:cNvPr>
                <p14:cNvContentPartPr/>
                <p14:nvPr/>
              </p14:nvContentPartPr>
              <p14:xfrm>
                <a:off x="7101538" y="124668"/>
                <a:ext cx="66600" cy="70920"/>
              </p14:xfrm>
            </p:contentPart>
          </mc:Choice>
          <mc:Fallback>
            <p:pic>
              <p:nvPicPr>
                <p:cNvPr id="43" name="잉크 42">
                  <a:extLst>
                    <a:ext uri="{FF2B5EF4-FFF2-40B4-BE49-F238E27FC236}">
                      <a16:creationId xmlns:a16="http://schemas.microsoft.com/office/drawing/2014/main" id="{66BEDE75-2B04-465F-80B1-7B900726AD18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092898" y="115668"/>
                  <a:ext cx="8424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44" name="잉크 43">
                  <a:extLst>
                    <a:ext uri="{FF2B5EF4-FFF2-40B4-BE49-F238E27FC236}">
                      <a16:creationId xmlns:a16="http://schemas.microsoft.com/office/drawing/2014/main" id="{8277FC91-42AC-4A6C-8E5E-C45D8BF3E123}"/>
                    </a:ext>
                  </a:extLst>
                </p14:cNvPr>
                <p14:cNvContentPartPr/>
                <p14:nvPr/>
              </p14:nvContentPartPr>
              <p14:xfrm>
                <a:off x="7211338" y="78588"/>
                <a:ext cx="90720" cy="271800"/>
              </p14:xfrm>
            </p:contentPart>
          </mc:Choice>
          <mc:Fallback>
            <p:pic>
              <p:nvPicPr>
                <p:cNvPr id="44" name="잉크 43">
                  <a:extLst>
                    <a:ext uri="{FF2B5EF4-FFF2-40B4-BE49-F238E27FC236}">
                      <a16:creationId xmlns:a16="http://schemas.microsoft.com/office/drawing/2014/main" id="{8277FC91-42AC-4A6C-8E5E-C45D8BF3E123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7202698" y="69588"/>
                  <a:ext cx="10836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45" name="잉크 44">
                  <a:extLst>
                    <a:ext uri="{FF2B5EF4-FFF2-40B4-BE49-F238E27FC236}">
                      <a16:creationId xmlns:a16="http://schemas.microsoft.com/office/drawing/2014/main" id="{59F59300-73BB-42E2-A704-4B3E29B2D5B6}"/>
                    </a:ext>
                  </a:extLst>
                </p14:cNvPr>
                <p14:cNvContentPartPr/>
                <p14:nvPr/>
              </p14:nvContentPartPr>
              <p14:xfrm>
                <a:off x="7405738" y="137268"/>
                <a:ext cx="196200" cy="77400"/>
              </p14:xfrm>
            </p:contentPart>
          </mc:Choice>
          <mc:Fallback>
            <p:pic>
              <p:nvPicPr>
                <p:cNvPr id="45" name="잉크 44">
                  <a:extLst>
                    <a:ext uri="{FF2B5EF4-FFF2-40B4-BE49-F238E27FC236}">
                      <a16:creationId xmlns:a16="http://schemas.microsoft.com/office/drawing/2014/main" id="{59F59300-73BB-42E2-A704-4B3E29B2D5B6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7396738" y="128628"/>
                  <a:ext cx="21384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6" name="잉크 45">
                  <a:extLst>
                    <a:ext uri="{FF2B5EF4-FFF2-40B4-BE49-F238E27FC236}">
                      <a16:creationId xmlns:a16="http://schemas.microsoft.com/office/drawing/2014/main" id="{4808CF3B-073C-4FC6-930C-C414D0ED6614}"/>
                    </a:ext>
                  </a:extLst>
                </p14:cNvPr>
                <p14:cNvContentPartPr/>
                <p14:nvPr/>
              </p14:nvContentPartPr>
              <p14:xfrm>
                <a:off x="7415098" y="249588"/>
                <a:ext cx="120240" cy="127800"/>
              </p14:xfrm>
            </p:contentPart>
          </mc:Choice>
          <mc:Fallback>
            <p:pic>
              <p:nvPicPr>
                <p:cNvPr id="46" name="잉크 45">
                  <a:extLst>
                    <a:ext uri="{FF2B5EF4-FFF2-40B4-BE49-F238E27FC236}">
                      <a16:creationId xmlns:a16="http://schemas.microsoft.com/office/drawing/2014/main" id="{4808CF3B-073C-4FC6-930C-C414D0ED6614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7406098" y="240948"/>
                  <a:ext cx="13788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7" name="잉크 46">
                  <a:extLst>
                    <a:ext uri="{FF2B5EF4-FFF2-40B4-BE49-F238E27FC236}">
                      <a16:creationId xmlns:a16="http://schemas.microsoft.com/office/drawing/2014/main" id="{FCCB677D-A00B-43E6-A97D-8788C592869F}"/>
                    </a:ext>
                  </a:extLst>
                </p14:cNvPr>
                <p14:cNvContentPartPr/>
                <p14:nvPr/>
              </p14:nvContentPartPr>
              <p14:xfrm>
                <a:off x="7640458" y="162468"/>
                <a:ext cx="67680" cy="5400"/>
              </p14:xfrm>
            </p:contentPart>
          </mc:Choice>
          <mc:Fallback>
            <p:pic>
              <p:nvPicPr>
                <p:cNvPr id="47" name="잉크 46">
                  <a:extLst>
                    <a:ext uri="{FF2B5EF4-FFF2-40B4-BE49-F238E27FC236}">
                      <a16:creationId xmlns:a16="http://schemas.microsoft.com/office/drawing/2014/main" id="{FCCB677D-A00B-43E6-A97D-8788C592869F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7631458" y="153828"/>
                  <a:ext cx="8532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8" name="잉크 47">
                  <a:extLst>
                    <a:ext uri="{FF2B5EF4-FFF2-40B4-BE49-F238E27FC236}">
                      <a16:creationId xmlns:a16="http://schemas.microsoft.com/office/drawing/2014/main" id="{9610B83B-60D2-4983-9F66-9A58D88922C8}"/>
                    </a:ext>
                  </a:extLst>
                </p14:cNvPr>
                <p14:cNvContentPartPr/>
                <p14:nvPr/>
              </p14:nvContentPartPr>
              <p14:xfrm>
                <a:off x="7507258" y="212508"/>
                <a:ext cx="485640" cy="224280"/>
              </p14:xfrm>
            </p:contentPart>
          </mc:Choice>
          <mc:Fallback>
            <p:pic>
              <p:nvPicPr>
                <p:cNvPr id="48" name="잉크 47">
                  <a:extLst>
                    <a:ext uri="{FF2B5EF4-FFF2-40B4-BE49-F238E27FC236}">
                      <a16:creationId xmlns:a16="http://schemas.microsoft.com/office/drawing/2014/main" id="{9610B83B-60D2-4983-9F66-9A58D88922C8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7498618" y="203868"/>
                  <a:ext cx="50328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9" name="잉크 48">
                  <a:extLst>
                    <a:ext uri="{FF2B5EF4-FFF2-40B4-BE49-F238E27FC236}">
                      <a16:creationId xmlns:a16="http://schemas.microsoft.com/office/drawing/2014/main" id="{C22133A7-A05B-4AC1-B9F5-3E1FF8C4D5EC}"/>
                    </a:ext>
                  </a:extLst>
                </p14:cNvPr>
                <p14:cNvContentPartPr/>
                <p14:nvPr/>
              </p14:nvContentPartPr>
              <p14:xfrm>
                <a:off x="8023858" y="463068"/>
                <a:ext cx="30240" cy="68760"/>
              </p14:xfrm>
            </p:contentPart>
          </mc:Choice>
          <mc:Fallback>
            <p:pic>
              <p:nvPicPr>
                <p:cNvPr id="49" name="잉크 48">
                  <a:extLst>
                    <a:ext uri="{FF2B5EF4-FFF2-40B4-BE49-F238E27FC236}">
                      <a16:creationId xmlns:a16="http://schemas.microsoft.com/office/drawing/2014/main" id="{C22133A7-A05B-4AC1-B9F5-3E1FF8C4D5EC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8015218" y="454428"/>
                  <a:ext cx="47880" cy="86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781E4A38-F29C-48C6-8AD6-BB2F4D05B50A}"/>
              </a:ext>
            </a:extLst>
          </p:cNvPr>
          <p:cNvGrpSpPr/>
          <p:nvPr/>
        </p:nvGrpSpPr>
        <p:grpSpPr>
          <a:xfrm>
            <a:off x="8191618" y="198108"/>
            <a:ext cx="246960" cy="217080"/>
            <a:chOff x="8191618" y="198108"/>
            <a:chExt cx="246960" cy="217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51" name="잉크 50">
                  <a:extLst>
                    <a:ext uri="{FF2B5EF4-FFF2-40B4-BE49-F238E27FC236}">
                      <a16:creationId xmlns:a16="http://schemas.microsoft.com/office/drawing/2014/main" id="{597F2F7D-8E72-4901-8F63-AF32DCCC6070}"/>
                    </a:ext>
                  </a:extLst>
                </p14:cNvPr>
                <p14:cNvContentPartPr/>
                <p14:nvPr/>
              </p14:nvContentPartPr>
              <p14:xfrm>
                <a:off x="8254618" y="198108"/>
                <a:ext cx="89640" cy="108720"/>
              </p14:xfrm>
            </p:contentPart>
          </mc:Choice>
          <mc:Fallback>
            <p:pic>
              <p:nvPicPr>
                <p:cNvPr id="51" name="잉크 50">
                  <a:extLst>
                    <a:ext uri="{FF2B5EF4-FFF2-40B4-BE49-F238E27FC236}">
                      <a16:creationId xmlns:a16="http://schemas.microsoft.com/office/drawing/2014/main" id="{597F2F7D-8E72-4901-8F63-AF32DCCC6070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8245618" y="189108"/>
                  <a:ext cx="10728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52" name="잉크 51">
                  <a:extLst>
                    <a:ext uri="{FF2B5EF4-FFF2-40B4-BE49-F238E27FC236}">
                      <a16:creationId xmlns:a16="http://schemas.microsoft.com/office/drawing/2014/main" id="{43DFB937-9138-48C5-A5C0-E2B39CF4886B}"/>
                    </a:ext>
                  </a:extLst>
                </p14:cNvPr>
                <p14:cNvContentPartPr/>
                <p14:nvPr/>
              </p14:nvContentPartPr>
              <p14:xfrm>
                <a:off x="8191618" y="291348"/>
                <a:ext cx="191520" cy="46800"/>
              </p14:xfrm>
            </p:contentPart>
          </mc:Choice>
          <mc:Fallback>
            <p:pic>
              <p:nvPicPr>
                <p:cNvPr id="52" name="잉크 51">
                  <a:extLst>
                    <a:ext uri="{FF2B5EF4-FFF2-40B4-BE49-F238E27FC236}">
                      <a16:creationId xmlns:a16="http://schemas.microsoft.com/office/drawing/2014/main" id="{43DFB937-9138-48C5-A5C0-E2B39CF4886B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8182618" y="282708"/>
                  <a:ext cx="20916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53" name="잉크 52">
                  <a:extLst>
                    <a:ext uri="{FF2B5EF4-FFF2-40B4-BE49-F238E27FC236}">
                      <a16:creationId xmlns:a16="http://schemas.microsoft.com/office/drawing/2014/main" id="{F8B3FFE1-9A0E-465C-A941-3FF10B056BAA}"/>
                    </a:ext>
                  </a:extLst>
                </p14:cNvPr>
                <p14:cNvContentPartPr/>
                <p14:nvPr/>
              </p14:nvContentPartPr>
              <p14:xfrm>
                <a:off x="8280898" y="350388"/>
                <a:ext cx="157680" cy="64800"/>
              </p14:xfrm>
            </p:contentPart>
          </mc:Choice>
          <mc:Fallback>
            <p:pic>
              <p:nvPicPr>
                <p:cNvPr id="53" name="잉크 52">
                  <a:extLst>
                    <a:ext uri="{FF2B5EF4-FFF2-40B4-BE49-F238E27FC236}">
                      <a16:creationId xmlns:a16="http://schemas.microsoft.com/office/drawing/2014/main" id="{F8B3FFE1-9A0E-465C-A941-3FF10B056BAA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8271898" y="341748"/>
                  <a:ext cx="175320" cy="82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3C298B77-811B-4684-BD53-6A92A7047423}"/>
              </a:ext>
            </a:extLst>
          </p:cNvPr>
          <p:cNvGrpSpPr/>
          <p:nvPr/>
        </p:nvGrpSpPr>
        <p:grpSpPr>
          <a:xfrm>
            <a:off x="8567458" y="87228"/>
            <a:ext cx="326160" cy="332280"/>
            <a:chOff x="8567458" y="87228"/>
            <a:chExt cx="326160" cy="332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54" name="잉크 53">
                  <a:extLst>
                    <a:ext uri="{FF2B5EF4-FFF2-40B4-BE49-F238E27FC236}">
                      <a16:creationId xmlns:a16="http://schemas.microsoft.com/office/drawing/2014/main" id="{F3DC4E1F-DA8E-4799-AF50-547AC25C46EB}"/>
                    </a:ext>
                  </a:extLst>
                </p14:cNvPr>
                <p14:cNvContentPartPr/>
                <p14:nvPr/>
              </p14:nvContentPartPr>
              <p14:xfrm>
                <a:off x="8567458" y="87228"/>
                <a:ext cx="200880" cy="189000"/>
              </p14:xfrm>
            </p:contentPart>
          </mc:Choice>
          <mc:Fallback>
            <p:pic>
              <p:nvPicPr>
                <p:cNvPr id="54" name="잉크 53">
                  <a:extLst>
                    <a:ext uri="{FF2B5EF4-FFF2-40B4-BE49-F238E27FC236}">
                      <a16:creationId xmlns:a16="http://schemas.microsoft.com/office/drawing/2014/main" id="{F3DC4E1F-DA8E-4799-AF50-547AC25C46EB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8558458" y="78228"/>
                  <a:ext cx="21852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55" name="잉크 54">
                  <a:extLst>
                    <a:ext uri="{FF2B5EF4-FFF2-40B4-BE49-F238E27FC236}">
                      <a16:creationId xmlns:a16="http://schemas.microsoft.com/office/drawing/2014/main" id="{50C311E2-CE0A-4E64-AC79-5CD252E96136}"/>
                    </a:ext>
                  </a:extLst>
                </p14:cNvPr>
                <p14:cNvContentPartPr/>
                <p14:nvPr/>
              </p14:nvContentPartPr>
              <p14:xfrm>
                <a:off x="8578978" y="149868"/>
                <a:ext cx="26280" cy="119160"/>
              </p14:xfrm>
            </p:contentPart>
          </mc:Choice>
          <mc:Fallback>
            <p:pic>
              <p:nvPicPr>
                <p:cNvPr id="55" name="잉크 54">
                  <a:extLst>
                    <a:ext uri="{FF2B5EF4-FFF2-40B4-BE49-F238E27FC236}">
                      <a16:creationId xmlns:a16="http://schemas.microsoft.com/office/drawing/2014/main" id="{50C311E2-CE0A-4E64-AC79-5CD252E96136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8570338" y="140868"/>
                  <a:ext cx="4392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6" name="잉크 55">
                  <a:extLst>
                    <a:ext uri="{FF2B5EF4-FFF2-40B4-BE49-F238E27FC236}">
                      <a16:creationId xmlns:a16="http://schemas.microsoft.com/office/drawing/2014/main" id="{9184BF16-B42C-406B-AEEF-D56C4B55B946}"/>
                    </a:ext>
                  </a:extLst>
                </p14:cNvPr>
                <p14:cNvContentPartPr/>
                <p14:nvPr/>
              </p14:nvContentPartPr>
              <p14:xfrm>
                <a:off x="8730178" y="149868"/>
                <a:ext cx="59400" cy="360"/>
              </p14:xfrm>
            </p:contentPart>
          </mc:Choice>
          <mc:Fallback>
            <p:pic>
              <p:nvPicPr>
                <p:cNvPr id="56" name="잉크 55">
                  <a:extLst>
                    <a:ext uri="{FF2B5EF4-FFF2-40B4-BE49-F238E27FC236}">
                      <a16:creationId xmlns:a16="http://schemas.microsoft.com/office/drawing/2014/main" id="{9184BF16-B42C-406B-AEEF-D56C4B55B946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8721538" y="140868"/>
                  <a:ext cx="770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7" name="잉크 56">
                  <a:extLst>
                    <a:ext uri="{FF2B5EF4-FFF2-40B4-BE49-F238E27FC236}">
                      <a16:creationId xmlns:a16="http://schemas.microsoft.com/office/drawing/2014/main" id="{96854844-D7B1-440F-A9CF-D3727F5A3E67}"/>
                    </a:ext>
                  </a:extLst>
                </p14:cNvPr>
                <p14:cNvContentPartPr/>
                <p14:nvPr/>
              </p14:nvContentPartPr>
              <p14:xfrm>
                <a:off x="8717938" y="99828"/>
                <a:ext cx="175680" cy="156960"/>
              </p14:xfrm>
            </p:contentPart>
          </mc:Choice>
          <mc:Fallback>
            <p:pic>
              <p:nvPicPr>
                <p:cNvPr id="57" name="잉크 56">
                  <a:extLst>
                    <a:ext uri="{FF2B5EF4-FFF2-40B4-BE49-F238E27FC236}">
                      <a16:creationId xmlns:a16="http://schemas.microsoft.com/office/drawing/2014/main" id="{96854844-D7B1-440F-A9CF-D3727F5A3E67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8708938" y="91188"/>
                  <a:ext cx="19332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8" name="잉크 57">
                  <a:extLst>
                    <a:ext uri="{FF2B5EF4-FFF2-40B4-BE49-F238E27FC236}">
                      <a16:creationId xmlns:a16="http://schemas.microsoft.com/office/drawing/2014/main" id="{D29A89D1-EFAC-460D-ACC6-5FB4C24CD5D0}"/>
                    </a:ext>
                  </a:extLst>
                </p14:cNvPr>
                <p14:cNvContentPartPr/>
                <p14:nvPr/>
              </p14:nvContentPartPr>
              <p14:xfrm>
                <a:off x="8792818" y="300348"/>
                <a:ext cx="5400" cy="119160"/>
              </p14:xfrm>
            </p:contentPart>
          </mc:Choice>
          <mc:Fallback>
            <p:pic>
              <p:nvPicPr>
                <p:cNvPr id="58" name="잉크 57">
                  <a:extLst>
                    <a:ext uri="{FF2B5EF4-FFF2-40B4-BE49-F238E27FC236}">
                      <a16:creationId xmlns:a16="http://schemas.microsoft.com/office/drawing/2014/main" id="{D29A89D1-EFAC-460D-ACC6-5FB4C24CD5D0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8783818" y="291348"/>
                  <a:ext cx="23040" cy="136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D0E27FF1-660D-4BAA-8050-8A2087B67531}"/>
              </a:ext>
            </a:extLst>
          </p:cNvPr>
          <p:cNvGrpSpPr/>
          <p:nvPr/>
        </p:nvGrpSpPr>
        <p:grpSpPr>
          <a:xfrm>
            <a:off x="6954658" y="650988"/>
            <a:ext cx="1989360" cy="498240"/>
            <a:chOff x="6954658" y="650988"/>
            <a:chExt cx="1989360" cy="498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9" name="잉크 58">
                  <a:extLst>
                    <a:ext uri="{FF2B5EF4-FFF2-40B4-BE49-F238E27FC236}">
                      <a16:creationId xmlns:a16="http://schemas.microsoft.com/office/drawing/2014/main" id="{7BAFE939-054F-426D-801E-5455A925A3E6}"/>
                    </a:ext>
                  </a:extLst>
                </p14:cNvPr>
                <p14:cNvContentPartPr/>
                <p14:nvPr/>
              </p14:nvContentPartPr>
              <p14:xfrm>
                <a:off x="6954658" y="675108"/>
                <a:ext cx="88200" cy="212760"/>
              </p14:xfrm>
            </p:contentPart>
          </mc:Choice>
          <mc:Fallback>
            <p:pic>
              <p:nvPicPr>
                <p:cNvPr id="59" name="잉크 58">
                  <a:extLst>
                    <a:ext uri="{FF2B5EF4-FFF2-40B4-BE49-F238E27FC236}">
                      <a16:creationId xmlns:a16="http://schemas.microsoft.com/office/drawing/2014/main" id="{7BAFE939-054F-426D-801E-5455A925A3E6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946018" y="666108"/>
                  <a:ext cx="10584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60" name="잉크 59">
                  <a:extLst>
                    <a:ext uri="{FF2B5EF4-FFF2-40B4-BE49-F238E27FC236}">
                      <a16:creationId xmlns:a16="http://schemas.microsoft.com/office/drawing/2014/main" id="{2BCBFB75-4FF9-4BB6-A799-928EBA270A10}"/>
                    </a:ext>
                  </a:extLst>
                </p14:cNvPr>
                <p14:cNvContentPartPr/>
                <p14:nvPr/>
              </p14:nvContentPartPr>
              <p14:xfrm>
                <a:off x="7036738" y="725868"/>
                <a:ext cx="28080" cy="184680"/>
              </p14:xfrm>
            </p:contentPart>
          </mc:Choice>
          <mc:Fallback>
            <p:pic>
              <p:nvPicPr>
                <p:cNvPr id="60" name="잉크 59">
                  <a:extLst>
                    <a:ext uri="{FF2B5EF4-FFF2-40B4-BE49-F238E27FC236}">
                      <a16:creationId xmlns:a16="http://schemas.microsoft.com/office/drawing/2014/main" id="{2BCBFB75-4FF9-4BB6-A799-928EBA270A10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7028098" y="717228"/>
                  <a:ext cx="4572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61" name="잉크 60">
                  <a:extLst>
                    <a:ext uri="{FF2B5EF4-FFF2-40B4-BE49-F238E27FC236}">
                      <a16:creationId xmlns:a16="http://schemas.microsoft.com/office/drawing/2014/main" id="{713CC946-3FDC-4810-B7C2-5982978BF0CA}"/>
                    </a:ext>
                  </a:extLst>
                </p14:cNvPr>
                <p14:cNvContentPartPr/>
                <p14:nvPr/>
              </p14:nvContentPartPr>
              <p14:xfrm>
                <a:off x="6988858" y="916668"/>
                <a:ext cx="139680" cy="10440"/>
              </p14:xfrm>
            </p:contentPart>
          </mc:Choice>
          <mc:Fallback>
            <p:pic>
              <p:nvPicPr>
                <p:cNvPr id="61" name="잉크 60">
                  <a:extLst>
                    <a:ext uri="{FF2B5EF4-FFF2-40B4-BE49-F238E27FC236}">
                      <a16:creationId xmlns:a16="http://schemas.microsoft.com/office/drawing/2014/main" id="{713CC946-3FDC-4810-B7C2-5982978BF0CA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980218" y="907668"/>
                  <a:ext cx="15732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62" name="잉크 61">
                  <a:extLst>
                    <a:ext uri="{FF2B5EF4-FFF2-40B4-BE49-F238E27FC236}">
                      <a16:creationId xmlns:a16="http://schemas.microsoft.com/office/drawing/2014/main" id="{39C12FDD-31CF-46D0-8040-4406F57BEC69}"/>
                    </a:ext>
                  </a:extLst>
                </p14:cNvPr>
                <p14:cNvContentPartPr/>
                <p14:nvPr/>
              </p14:nvContentPartPr>
              <p14:xfrm>
                <a:off x="7083178" y="913788"/>
                <a:ext cx="43920" cy="82080"/>
              </p14:xfrm>
            </p:contentPart>
          </mc:Choice>
          <mc:Fallback>
            <p:pic>
              <p:nvPicPr>
                <p:cNvPr id="62" name="잉크 61">
                  <a:extLst>
                    <a:ext uri="{FF2B5EF4-FFF2-40B4-BE49-F238E27FC236}">
                      <a16:creationId xmlns:a16="http://schemas.microsoft.com/office/drawing/2014/main" id="{39C12FDD-31CF-46D0-8040-4406F57BEC69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7074178" y="905148"/>
                  <a:ext cx="6156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63" name="잉크 62">
                  <a:extLst>
                    <a:ext uri="{FF2B5EF4-FFF2-40B4-BE49-F238E27FC236}">
                      <a16:creationId xmlns:a16="http://schemas.microsoft.com/office/drawing/2014/main" id="{1F753B8F-0FBE-454D-BD8C-B1D49A640FBF}"/>
                    </a:ext>
                  </a:extLst>
                </p14:cNvPr>
                <p14:cNvContentPartPr/>
                <p14:nvPr/>
              </p14:nvContentPartPr>
              <p14:xfrm>
                <a:off x="7088938" y="913788"/>
                <a:ext cx="63360" cy="107280"/>
              </p14:xfrm>
            </p:contentPart>
          </mc:Choice>
          <mc:Fallback>
            <p:pic>
              <p:nvPicPr>
                <p:cNvPr id="63" name="잉크 62">
                  <a:extLst>
                    <a:ext uri="{FF2B5EF4-FFF2-40B4-BE49-F238E27FC236}">
                      <a16:creationId xmlns:a16="http://schemas.microsoft.com/office/drawing/2014/main" id="{1F753B8F-0FBE-454D-BD8C-B1D49A640FBF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7080298" y="905148"/>
                  <a:ext cx="8100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64" name="잉크 63">
                  <a:extLst>
                    <a:ext uri="{FF2B5EF4-FFF2-40B4-BE49-F238E27FC236}">
                      <a16:creationId xmlns:a16="http://schemas.microsoft.com/office/drawing/2014/main" id="{5AB98DDB-A0AB-4964-9109-0B02CC304DF8}"/>
                    </a:ext>
                  </a:extLst>
                </p14:cNvPr>
                <p14:cNvContentPartPr/>
                <p14:nvPr/>
              </p14:nvContentPartPr>
              <p14:xfrm>
                <a:off x="7031698" y="938988"/>
                <a:ext cx="7920" cy="91080"/>
              </p14:xfrm>
            </p:contentPart>
          </mc:Choice>
          <mc:Fallback>
            <p:pic>
              <p:nvPicPr>
                <p:cNvPr id="64" name="잉크 63">
                  <a:extLst>
                    <a:ext uri="{FF2B5EF4-FFF2-40B4-BE49-F238E27FC236}">
                      <a16:creationId xmlns:a16="http://schemas.microsoft.com/office/drawing/2014/main" id="{5AB98DDB-A0AB-4964-9109-0B02CC304DF8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7022698" y="929988"/>
                  <a:ext cx="2556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65" name="잉크 64">
                  <a:extLst>
                    <a:ext uri="{FF2B5EF4-FFF2-40B4-BE49-F238E27FC236}">
                      <a16:creationId xmlns:a16="http://schemas.microsoft.com/office/drawing/2014/main" id="{989D2826-14F3-459A-A436-2986A7131DE1}"/>
                    </a:ext>
                  </a:extLst>
                </p14:cNvPr>
                <p14:cNvContentPartPr/>
                <p14:nvPr/>
              </p14:nvContentPartPr>
              <p14:xfrm>
                <a:off x="7001818" y="1037268"/>
                <a:ext cx="211680" cy="28440"/>
              </p14:xfrm>
            </p:contentPart>
          </mc:Choice>
          <mc:Fallback>
            <p:pic>
              <p:nvPicPr>
                <p:cNvPr id="65" name="잉크 64">
                  <a:extLst>
                    <a:ext uri="{FF2B5EF4-FFF2-40B4-BE49-F238E27FC236}">
                      <a16:creationId xmlns:a16="http://schemas.microsoft.com/office/drawing/2014/main" id="{989D2826-14F3-459A-A436-2986A7131DE1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6992818" y="1028268"/>
                  <a:ext cx="22932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6" name="잉크 65">
                  <a:extLst>
                    <a:ext uri="{FF2B5EF4-FFF2-40B4-BE49-F238E27FC236}">
                      <a16:creationId xmlns:a16="http://schemas.microsoft.com/office/drawing/2014/main" id="{A200E97E-E067-48A1-9875-F55A011FFE57}"/>
                    </a:ext>
                  </a:extLst>
                </p14:cNvPr>
                <p14:cNvContentPartPr/>
                <p14:nvPr/>
              </p14:nvContentPartPr>
              <p14:xfrm>
                <a:off x="7286938" y="731268"/>
                <a:ext cx="132120" cy="205200"/>
              </p14:xfrm>
            </p:contentPart>
          </mc:Choice>
          <mc:Fallback>
            <p:pic>
              <p:nvPicPr>
                <p:cNvPr id="66" name="잉크 65">
                  <a:extLst>
                    <a:ext uri="{FF2B5EF4-FFF2-40B4-BE49-F238E27FC236}">
                      <a16:creationId xmlns:a16="http://schemas.microsoft.com/office/drawing/2014/main" id="{A200E97E-E067-48A1-9875-F55A011FFE57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7277938" y="722268"/>
                  <a:ext cx="14976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7" name="잉크 66">
                  <a:extLst>
                    <a:ext uri="{FF2B5EF4-FFF2-40B4-BE49-F238E27FC236}">
                      <a16:creationId xmlns:a16="http://schemas.microsoft.com/office/drawing/2014/main" id="{A840B235-9B2D-4660-8EFF-F8782F982340}"/>
                    </a:ext>
                  </a:extLst>
                </p14:cNvPr>
                <p14:cNvContentPartPr/>
                <p14:nvPr/>
              </p14:nvContentPartPr>
              <p14:xfrm>
                <a:off x="7477738" y="713628"/>
                <a:ext cx="360" cy="249480"/>
              </p14:xfrm>
            </p:contentPart>
          </mc:Choice>
          <mc:Fallback>
            <p:pic>
              <p:nvPicPr>
                <p:cNvPr id="67" name="잉크 66">
                  <a:extLst>
                    <a:ext uri="{FF2B5EF4-FFF2-40B4-BE49-F238E27FC236}">
                      <a16:creationId xmlns:a16="http://schemas.microsoft.com/office/drawing/2014/main" id="{A840B235-9B2D-4660-8EFF-F8782F982340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468738" y="704628"/>
                  <a:ext cx="18000" cy="2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71" name="잉크 70">
                  <a:extLst>
                    <a:ext uri="{FF2B5EF4-FFF2-40B4-BE49-F238E27FC236}">
                      <a16:creationId xmlns:a16="http://schemas.microsoft.com/office/drawing/2014/main" id="{F8B7B87B-52CC-48AE-B341-CA716CD3557B}"/>
                    </a:ext>
                  </a:extLst>
                </p14:cNvPr>
                <p14:cNvContentPartPr/>
                <p14:nvPr/>
              </p14:nvContentPartPr>
              <p14:xfrm>
                <a:off x="7564498" y="756108"/>
                <a:ext cx="78840" cy="236880"/>
              </p14:xfrm>
            </p:contentPart>
          </mc:Choice>
          <mc:Fallback>
            <p:pic>
              <p:nvPicPr>
                <p:cNvPr id="71" name="잉크 70">
                  <a:extLst>
                    <a:ext uri="{FF2B5EF4-FFF2-40B4-BE49-F238E27FC236}">
                      <a16:creationId xmlns:a16="http://schemas.microsoft.com/office/drawing/2014/main" id="{F8B7B87B-52CC-48AE-B341-CA716CD3557B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555498" y="747108"/>
                  <a:ext cx="9648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72" name="잉크 71">
                  <a:extLst>
                    <a:ext uri="{FF2B5EF4-FFF2-40B4-BE49-F238E27FC236}">
                      <a16:creationId xmlns:a16="http://schemas.microsoft.com/office/drawing/2014/main" id="{F9CF6081-DE31-4339-8B2B-F47E7D9CE939}"/>
                    </a:ext>
                  </a:extLst>
                </p14:cNvPr>
                <p14:cNvContentPartPr/>
                <p14:nvPr/>
              </p14:nvContentPartPr>
              <p14:xfrm>
                <a:off x="7627498" y="650988"/>
                <a:ext cx="26640" cy="289080"/>
              </p14:xfrm>
            </p:contentPart>
          </mc:Choice>
          <mc:Fallback>
            <p:pic>
              <p:nvPicPr>
                <p:cNvPr id="72" name="잉크 71">
                  <a:extLst>
                    <a:ext uri="{FF2B5EF4-FFF2-40B4-BE49-F238E27FC236}">
                      <a16:creationId xmlns:a16="http://schemas.microsoft.com/office/drawing/2014/main" id="{F9CF6081-DE31-4339-8B2B-F47E7D9CE939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618858" y="642348"/>
                  <a:ext cx="44280" cy="30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73" name="잉크 72">
                  <a:extLst>
                    <a:ext uri="{FF2B5EF4-FFF2-40B4-BE49-F238E27FC236}">
                      <a16:creationId xmlns:a16="http://schemas.microsoft.com/office/drawing/2014/main" id="{30626AF8-1B89-43A5-9B0F-30471C720BD5}"/>
                    </a:ext>
                  </a:extLst>
                </p14:cNvPr>
                <p14:cNvContentPartPr/>
                <p14:nvPr/>
              </p14:nvContentPartPr>
              <p14:xfrm>
                <a:off x="7713898" y="699948"/>
                <a:ext cx="163800" cy="417600"/>
              </p14:xfrm>
            </p:contentPart>
          </mc:Choice>
          <mc:Fallback>
            <p:pic>
              <p:nvPicPr>
                <p:cNvPr id="73" name="잉크 72">
                  <a:extLst>
                    <a:ext uri="{FF2B5EF4-FFF2-40B4-BE49-F238E27FC236}">
                      <a16:creationId xmlns:a16="http://schemas.microsoft.com/office/drawing/2014/main" id="{30626AF8-1B89-43A5-9B0F-30471C720BD5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704898" y="691308"/>
                  <a:ext cx="181440" cy="43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74" name="잉크 73">
                  <a:extLst>
                    <a:ext uri="{FF2B5EF4-FFF2-40B4-BE49-F238E27FC236}">
                      <a16:creationId xmlns:a16="http://schemas.microsoft.com/office/drawing/2014/main" id="{D43D12F9-3C1E-422A-BFB0-AF873F5D6BB2}"/>
                    </a:ext>
                  </a:extLst>
                </p14:cNvPr>
                <p14:cNvContentPartPr/>
                <p14:nvPr/>
              </p14:nvContentPartPr>
              <p14:xfrm>
                <a:off x="7853218" y="838908"/>
                <a:ext cx="174960" cy="127440"/>
              </p14:xfrm>
            </p:contentPart>
          </mc:Choice>
          <mc:Fallback>
            <p:pic>
              <p:nvPicPr>
                <p:cNvPr id="74" name="잉크 73">
                  <a:extLst>
                    <a:ext uri="{FF2B5EF4-FFF2-40B4-BE49-F238E27FC236}">
                      <a16:creationId xmlns:a16="http://schemas.microsoft.com/office/drawing/2014/main" id="{D43D12F9-3C1E-422A-BFB0-AF873F5D6BB2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844578" y="830268"/>
                  <a:ext cx="19260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75" name="잉크 74">
                  <a:extLst>
                    <a:ext uri="{FF2B5EF4-FFF2-40B4-BE49-F238E27FC236}">
                      <a16:creationId xmlns:a16="http://schemas.microsoft.com/office/drawing/2014/main" id="{4649E2BF-FCA0-4611-B621-843CF583C020}"/>
                    </a:ext>
                  </a:extLst>
                </p14:cNvPr>
                <p14:cNvContentPartPr/>
                <p14:nvPr/>
              </p14:nvContentPartPr>
              <p14:xfrm>
                <a:off x="7853578" y="800028"/>
                <a:ext cx="365760" cy="266040"/>
              </p14:xfrm>
            </p:contentPart>
          </mc:Choice>
          <mc:Fallback>
            <p:pic>
              <p:nvPicPr>
                <p:cNvPr id="75" name="잉크 74">
                  <a:extLst>
                    <a:ext uri="{FF2B5EF4-FFF2-40B4-BE49-F238E27FC236}">
                      <a16:creationId xmlns:a16="http://schemas.microsoft.com/office/drawing/2014/main" id="{4649E2BF-FCA0-4611-B621-843CF583C020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7844578" y="791028"/>
                  <a:ext cx="383400" cy="28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77" name="잉크 76">
                  <a:extLst>
                    <a:ext uri="{FF2B5EF4-FFF2-40B4-BE49-F238E27FC236}">
                      <a16:creationId xmlns:a16="http://schemas.microsoft.com/office/drawing/2014/main" id="{61142956-254A-43F4-8CA8-053219DFB536}"/>
                    </a:ext>
                  </a:extLst>
                </p14:cNvPr>
                <p14:cNvContentPartPr/>
                <p14:nvPr/>
              </p14:nvContentPartPr>
              <p14:xfrm>
                <a:off x="8379538" y="775188"/>
                <a:ext cx="115560" cy="200880"/>
              </p14:xfrm>
            </p:contentPart>
          </mc:Choice>
          <mc:Fallback>
            <p:pic>
              <p:nvPicPr>
                <p:cNvPr id="77" name="잉크 76">
                  <a:extLst>
                    <a:ext uri="{FF2B5EF4-FFF2-40B4-BE49-F238E27FC236}">
                      <a16:creationId xmlns:a16="http://schemas.microsoft.com/office/drawing/2014/main" id="{61142956-254A-43F4-8CA8-053219DFB536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370538" y="766188"/>
                  <a:ext cx="13320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78" name="잉크 77">
                  <a:extLst>
                    <a:ext uri="{FF2B5EF4-FFF2-40B4-BE49-F238E27FC236}">
                      <a16:creationId xmlns:a16="http://schemas.microsoft.com/office/drawing/2014/main" id="{79BF8492-AB37-4A75-A117-1623808751D5}"/>
                    </a:ext>
                  </a:extLst>
                </p14:cNvPr>
                <p14:cNvContentPartPr/>
                <p14:nvPr/>
              </p14:nvContentPartPr>
              <p14:xfrm>
                <a:off x="8354338" y="863748"/>
                <a:ext cx="85680" cy="13320"/>
              </p14:xfrm>
            </p:contentPart>
          </mc:Choice>
          <mc:Fallback>
            <p:pic>
              <p:nvPicPr>
                <p:cNvPr id="78" name="잉크 77">
                  <a:extLst>
                    <a:ext uri="{FF2B5EF4-FFF2-40B4-BE49-F238E27FC236}">
                      <a16:creationId xmlns:a16="http://schemas.microsoft.com/office/drawing/2014/main" id="{79BF8492-AB37-4A75-A117-1623808751D5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345698" y="854748"/>
                  <a:ext cx="10332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79" name="잉크 78">
                  <a:extLst>
                    <a:ext uri="{FF2B5EF4-FFF2-40B4-BE49-F238E27FC236}">
                      <a16:creationId xmlns:a16="http://schemas.microsoft.com/office/drawing/2014/main" id="{5E3A35EF-9991-4EB9-9CE0-BE9272B90CB8}"/>
                    </a:ext>
                  </a:extLst>
                </p14:cNvPr>
                <p14:cNvContentPartPr/>
                <p14:nvPr/>
              </p14:nvContentPartPr>
              <p14:xfrm>
                <a:off x="8329138" y="988668"/>
                <a:ext cx="231840" cy="111960"/>
              </p14:xfrm>
            </p:contentPart>
          </mc:Choice>
          <mc:Fallback>
            <p:pic>
              <p:nvPicPr>
                <p:cNvPr id="79" name="잉크 78">
                  <a:extLst>
                    <a:ext uri="{FF2B5EF4-FFF2-40B4-BE49-F238E27FC236}">
                      <a16:creationId xmlns:a16="http://schemas.microsoft.com/office/drawing/2014/main" id="{5E3A35EF-9991-4EB9-9CE0-BE9272B90CB8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8320498" y="979668"/>
                  <a:ext cx="24948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80" name="잉크 79">
                  <a:extLst>
                    <a:ext uri="{FF2B5EF4-FFF2-40B4-BE49-F238E27FC236}">
                      <a16:creationId xmlns:a16="http://schemas.microsoft.com/office/drawing/2014/main" id="{7E1887B0-D21C-46EA-BF75-3F7F401F00F5}"/>
                    </a:ext>
                  </a:extLst>
                </p14:cNvPr>
                <p14:cNvContentPartPr/>
                <p14:nvPr/>
              </p14:nvContentPartPr>
              <p14:xfrm>
                <a:off x="8577178" y="838908"/>
                <a:ext cx="102960" cy="173880"/>
              </p14:xfrm>
            </p:contentPart>
          </mc:Choice>
          <mc:Fallback>
            <p:pic>
              <p:nvPicPr>
                <p:cNvPr id="80" name="잉크 79">
                  <a:extLst>
                    <a:ext uri="{FF2B5EF4-FFF2-40B4-BE49-F238E27FC236}">
                      <a16:creationId xmlns:a16="http://schemas.microsoft.com/office/drawing/2014/main" id="{7E1887B0-D21C-46EA-BF75-3F7F401F00F5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8568178" y="830268"/>
                  <a:ext cx="12060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81" name="잉크 80">
                  <a:extLst>
                    <a:ext uri="{FF2B5EF4-FFF2-40B4-BE49-F238E27FC236}">
                      <a16:creationId xmlns:a16="http://schemas.microsoft.com/office/drawing/2014/main" id="{3593C99F-707B-4B4E-B3C6-0CD1CF0AEF1B}"/>
                    </a:ext>
                  </a:extLst>
                </p14:cNvPr>
                <p14:cNvContentPartPr/>
                <p14:nvPr/>
              </p14:nvContentPartPr>
              <p14:xfrm>
                <a:off x="8755378" y="814068"/>
                <a:ext cx="2520" cy="360"/>
              </p14:xfrm>
            </p:contentPart>
          </mc:Choice>
          <mc:Fallback>
            <p:pic>
              <p:nvPicPr>
                <p:cNvPr id="81" name="잉크 80">
                  <a:extLst>
                    <a:ext uri="{FF2B5EF4-FFF2-40B4-BE49-F238E27FC236}">
                      <a16:creationId xmlns:a16="http://schemas.microsoft.com/office/drawing/2014/main" id="{3593C99F-707B-4B4E-B3C6-0CD1CF0AEF1B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8746378" y="805068"/>
                  <a:ext cx="201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7">
              <p14:nvContentPartPr>
                <p14:cNvPr id="82" name="잉크 81">
                  <a:extLst>
                    <a:ext uri="{FF2B5EF4-FFF2-40B4-BE49-F238E27FC236}">
                      <a16:creationId xmlns:a16="http://schemas.microsoft.com/office/drawing/2014/main" id="{7B32CDA5-3626-44D4-BBDF-B2624A40B565}"/>
                    </a:ext>
                  </a:extLst>
                </p14:cNvPr>
                <p14:cNvContentPartPr/>
                <p14:nvPr/>
              </p14:nvContentPartPr>
              <p14:xfrm>
                <a:off x="8730538" y="814068"/>
                <a:ext cx="37440" cy="134280"/>
              </p14:xfrm>
            </p:contentPart>
          </mc:Choice>
          <mc:Fallback>
            <p:pic>
              <p:nvPicPr>
                <p:cNvPr id="82" name="잉크 81">
                  <a:extLst>
                    <a:ext uri="{FF2B5EF4-FFF2-40B4-BE49-F238E27FC236}">
                      <a16:creationId xmlns:a16="http://schemas.microsoft.com/office/drawing/2014/main" id="{7B32CDA5-3626-44D4-BBDF-B2624A40B565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8721898" y="805068"/>
                  <a:ext cx="5508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9">
              <p14:nvContentPartPr>
                <p14:cNvPr id="83" name="잉크 82">
                  <a:extLst>
                    <a:ext uri="{FF2B5EF4-FFF2-40B4-BE49-F238E27FC236}">
                      <a16:creationId xmlns:a16="http://schemas.microsoft.com/office/drawing/2014/main" id="{2968D52A-C8BE-4BE5-8BE6-D97AF3B4EB94}"/>
                    </a:ext>
                  </a:extLst>
                </p14:cNvPr>
                <p14:cNvContentPartPr/>
                <p14:nvPr/>
              </p14:nvContentPartPr>
              <p14:xfrm>
                <a:off x="8775898" y="814068"/>
                <a:ext cx="42480" cy="132120"/>
              </p14:xfrm>
            </p:contentPart>
          </mc:Choice>
          <mc:Fallback>
            <p:pic>
              <p:nvPicPr>
                <p:cNvPr id="83" name="잉크 82">
                  <a:extLst>
                    <a:ext uri="{FF2B5EF4-FFF2-40B4-BE49-F238E27FC236}">
                      <a16:creationId xmlns:a16="http://schemas.microsoft.com/office/drawing/2014/main" id="{2968D52A-C8BE-4BE5-8BE6-D97AF3B4EB94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8766898" y="805068"/>
                  <a:ext cx="6012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1">
              <p14:nvContentPartPr>
                <p14:cNvPr id="84" name="잉크 83">
                  <a:extLst>
                    <a:ext uri="{FF2B5EF4-FFF2-40B4-BE49-F238E27FC236}">
                      <a16:creationId xmlns:a16="http://schemas.microsoft.com/office/drawing/2014/main" id="{5365C351-D341-4DA9-AD94-6A8761E5658E}"/>
                    </a:ext>
                  </a:extLst>
                </p14:cNvPr>
                <p14:cNvContentPartPr/>
                <p14:nvPr/>
              </p14:nvContentPartPr>
              <p14:xfrm>
                <a:off x="8730178" y="890748"/>
                <a:ext cx="213840" cy="86400"/>
              </p14:xfrm>
            </p:contentPart>
          </mc:Choice>
          <mc:Fallback>
            <p:pic>
              <p:nvPicPr>
                <p:cNvPr id="84" name="잉크 83">
                  <a:extLst>
                    <a:ext uri="{FF2B5EF4-FFF2-40B4-BE49-F238E27FC236}">
                      <a16:creationId xmlns:a16="http://schemas.microsoft.com/office/drawing/2014/main" id="{5365C351-D341-4DA9-AD94-6A8761E5658E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8721538" y="882108"/>
                  <a:ext cx="23148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3">
              <p14:nvContentPartPr>
                <p14:cNvPr id="85" name="잉크 84">
                  <a:extLst>
                    <a:ext uri="{FF2B5EF4-FFF2-40B4-BE49-F238E27FC236}">
                      <a16:creationId xmlns:a16="http://schemas.microsoft.com/office/drawing/2014/main" id="{DC816A4A-B524-49C8-843E-E1B83DEDC1FF}"/>
                    </a:ext>
                  </a:extLst>
                </p14:cNvPr>
                <p14:cNvContentPartPr/>
                <p14:nvPr/>
              </p14:nvContentPartPr>
              <p14:xfrm>
                <a:off x="8829538" y="851508"/>
                <a:ext cx="101520" cy="234720"/>
              </p14:xfrm>
            </p:contentPart>
          </mc:Choice>
          <mc:Fallback>
            <p:pic>
              <p:nvPicPr>
                <p:cNvPr id="85" name="잉크 84">
                  <a:extLst>
                    <a:ext uri="{FF2B5EF4-FFF2-40B4-BE49-F238E27FC236}">
                      <a16:creationId xmlns:a16="http://schemas.microsoft.com/office/drawing/2014/main" id="{DC816A4A-B524-49C8-843E-E1B83DEDC1FF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8820538" y="842508"/>
                  <a:ext cx="11916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5">
              <p14:nvContentPartPr>
                <p14:cNvPr id="86" name="잉크 85">
                  <a:extLst>
                    <a:ext uri="{FF2B5EF4-FFF2-40B4-BE49-F238E27FC236}">
                      <a16:creationId xmlns:a16="http://schemas.microsoft.com/office/drawing/2014/main" id="{EA62ED5B-26CE-4653-BC6C-94EF0A5A78BE}"/>
                    </a:ext>
                  </a:extLst>
                </p14:cNvPr>
                <p14:cNvContentPartPr/>
                <p14:nvPr/>
              </p14:nvContentPartPr>
              <p14:xfrm>
                <a:off x="8730178" y="826308"/>
                <a:ext cx="111600" cy="360"/>
              </p14:xfrm>
            </p:contentPart>
          </mc:Choice>
          <mc:Fallback>
            <p:pic>
              <p:nvPicPr>
                <p:cNvPr id="86" name="잉크 85">
                  <a:extLst>
                    <a:ext uri="{FF2B5EF4-FFF2-40B4-BE49-F238E27FC236}">
                      <a16:creationId xmlns:a16="http://schemas.microsoft.com/office/drawing/2014/main" id="{EA62ED5B-26CE-4653-BC6C-94EF0A5A78BE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8721538" y="817308"/>
                  <a:ext cx="1292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7">
              <p14:nvContentPartPr>
                <p14:cNvPr id="87" name="잉크 86">
                  <a:extLst>
                    <a:ext uri="{FF2B5EF4-FFF2-40B4-BE49-F238E27FC236}">
                      <a16:creationId xmlns:a16="http://schemas.microsoft.com/office/drawing/2014/main" id="{6365F5B7-8B26-4688-812A-C0E964BEC743}"/>
                    </a:ext>
                  </a:extLst>
                </p14:cNvPr>
                <p14:cNvContentPartPr/>
                <p14:nvPr/>
              </p14:nvContentPartPr>
              <p14:xfrm>
                <a:off x="8841778" y="1026468"/>
                <a:ext cx="40680" cy="122760"/>
              </p14:xfrm>
            </p:contentPart>
          </mc:Choice>
          <mc:Fallback>
            <p:pic>
              <p:nvPicPr>
                <p:cNvPr id="87" name="잉크 86">
                  <a:extLst>
                    <a:ext uri="{FF2B5EF4-FFF2-40B4-BE49-F238E27FC236}">
                      <a16:creationId xmlns:a16="http://schemas.microsoft.com/office/drawing/2014/main" id="{6365F5B7-8B26-4688-812A-C0E964BEC743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8832778" y="1017828"/>
                  <a:ext cx="58320" cy="1404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69592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86001BB8-5DB3-4E6B-8B27-9A33000AE798}"/>
                  </a:ext>
                </a:extLst>
              </p14:cNvPr>
              <p14:cNvContentPartPr/>
              <p14:nvPr/>
            </p14:nvContentPartPr>
            <p14:xfrm>
              <a:off x="634083" y="1304385"/>
              <a:ext cx="605880" cy="5139000"/>
            </p14:xfrm>
          </p:contentPart>
        </mc:Choice>
        <mc:Fallback xmlns=""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86001BB8-5DB3-4E6B-8B27-9A33000AE79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25083" y="1295385"/>
                <a:ext cx="623520" cy="515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9833F377-5E1D-48F1-92D6-A77287F7492B}"/>
                  </a:ext>
                </a:extLst>
              </p14:cNvPr>
              <p14:cNvContentPartPr/>
              <p14:nvPr/>
            </p14:nvContentPartPr>
            <p14:xfrm>
              <a:off x="3489243" y="1292865"/>
              <a:ext cx="414720" cy="5207040"/>
            </p14:xfrm>
          </p:contentPart>
        </mc:Choice>
        <mc:Fallback xmlns=""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9833F377-5E1D-48F1-92D6-A77287F7492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480243" y="1284225"/>
                <a:ext cx="432360" cy="522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0E73CE42-E422-4524-8E2A-57DBF2F21B1E}"/>
                  </a:ext>
                </a:extLst>
              </p14:cNvPr>
              <p14:cNvContentPartPr/>
              <p14:nvPr/>
            </p14:nvContentPartPr>
            <p14:xfrm>
              <a:off x="568203" y="515265"/>
              <a:ext cx="301680" cy="666720"/>
            </p14:xfrm>
          </p:contentPart>
        </mc:Choice>
        <mc:Fallback xmlns=""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0E73CE42-E422-4524-8E2A-57DBF2F21B1E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59563" y="506625"/>
                <a:ext cx="319320" cy="684360"/>
              </a:xfrm>
              <a:prstGeom prst="rect">
                <a:avLst/>
              </a:prstGeom>
            </p:spPr>
          </p:pic>
        </mc:Fallback>
      </mc:AlternateContent>
      <p:grpSp>
        <p:nvGrpSpPr>
          <p:cNvPr id="29" name="그룹 28">
            <a:extLst>
              <a:ext uri="{FF2B5EF4-FFF2-40B4-BE49-F238E27FC236}">
                <a16:creationId xmlns:a16="http://schemas.microsoft.com/office/drawing/2014/main" id="{D9C40345-81B7-4B4F-B68E-DC6F9F53E138}"/>
              </a:ext>
            </a:extLst>
          </p:cNvPr>
          <p:cNvGrpSpPr/>
          <p:nvPr/>
        </p:nvGrpSpPr>
        <p:grpSpPr>
          <a:xfrm>
            <a:off x="1784283" y="714345"/>
            <a:ext cx="841680" cy="266040"/>
            <a:chOff x="1784283" y="714345"/>
            <a:chExt cx="841680" cy="266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4C15472C-16B6-4C14-878E-8A7F553B51C8}"/>
                    </a:ext>
                  </a:extLst>
                </p14:cNvPr>
                <p14:cNvContentPartPr/>
                <p14:nvPr/>
              </p14:nvContentPartPr>
              <p14:xfrm>
                <a:off x="1784283" y="724425"/>
                <a:ext cx="11160" cy="255960"/>
              </p14:xfrm>
            </p:contentPart>
          </mc:Choice>
          <mc:Fallback xmlns="">
            <p:pic>
              <p:nvPicPr>
                <p:cNvPr id="7" name="잉크 6">
                  <a:extLst>
                    <a:ext uri="{FF2B5EF4-FFF2-40B4-BE49-F238E27FC236}">
                      <a16:creationId xmlns:a16="http://schemas.microsoft.com/office/drawing/2014/main" id="{4C15472C-16B6-4C14-878E-8A7F553B51C8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775283" y="715425"/>
                  <a:ext cx="2880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0DA97052-6E06-439A-A859-CA269875D3A4}"/>
                    </a:ext>
                  </a:extLst>
                </p14:cNvPr>
                <p14:cNvContentPartPr/>
                <p14:nvPr/>
              </p14:nvContentPartPr>
              <p14:xfrm>
                <a:off x="1805163" y="714345"/>
                <a:ext cx="170280" cy="187560"/>
              </p14:xfrm>
            </p:contentPart>
          </mc:Choice>
          <mc:Fallback xmlns=""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0DA97052-6E06-439A-A859-CA269875D3A4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796523" y="705345"/>
                  <a:ext cx="18792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74B87A78-E9B7-4684-9C54-D888CB218CFB}"/>
                    </a:ext>
                  </a:extLst>
                </p14:cNvPr>
                <p14:cNvContentPartPr/>
                <p14:nvPr/>
              </p14:nvContentPartPr>
              <p14:xfrm>
                <a:off x="1929003" y="767625"/>
                <a:ext cx="262440" cy="153360"/>
              </p14:xfrm>
            </p:contentPart>
          </mc:Choice>
          <mc:Fallback xmlns=""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74B87A78-E9B7-4684-9C54-D888CB218CFB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920003" y="758625"/>
                  <a:ext cx="28008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C73C0F4B-A65C-40C2-9946-15D0809061E7}"/>
                    </a:ext>
                  </a:extLst>
                </p14:cNvPr>
                <p14:cNvContentPartPr/>
                <p14:nvPr/>
              </p14:nvContentPartPr>
              <p14:xfrm>
                <a:off x="2213043" y="806865"/>
                <a:ext cx="117360" cy="96480"/>
              </p14:xfrm>
            </p:contentPart>
          </mc:Choice>
          <mc:Fallback xmlns=""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C73C0F4B-A65C-40C2-9946-15D0809061E7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204043" y="797865"/>
                  <a:ext cx="13500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119D2E18-27BA-48D2-BAEB-FFA1463F69A9}"/>
                    </a:ext>
                  </a:extLst>
                </p14:cNvPr>
                <p14:cNvContentPartPr/>
                <p14:nvPr/>
              </p14:nvContentPartPr>
              <p14:xfrm>
                <a:off x="2374683" y="746745"/>
                <a:ext cx="251280" cy="137520"/>
              </p14:xfrm>
            </p:contentPart>
          </mc:Choice>
          <mc:Fallback xmlns=""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119D2E18-27BA-48D2-BAEB-FFA1463F69A9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2366043" y="737745"/>
                  <a:ext cx="268920" cy="155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867F3271-47B4-4285-A1BA-DFB50FEBE369}"/>
              </a:ext>
            </a:extLst>
          </p:cNvPr>
          <p:cNvGrpSpPr/>
          <p:nvPr/>
        </p:nvGrpSpPr>
        <p:grpSpPr>
          <a:xfrm>
            <a:off x="2899203" y="577905"/>
            <a:ext cx="1537920" cy="334440"/>
            <a:chOff x="2899203" y="577905"/>
            <a:chExt cx="1537920" cy="334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30BC72DF-532D-47CF-8F90-C790FC3AC656}"/>
                    </a:ext>
                  </a:extLst>
                </p14:cNvPr>
                <p14:cNvContentPartPr/>
                <p14:nvPr/>
              </p14:nvContentPartPr>
              <p14:xfrm>
                <a:off x="2899203" y="613185"/>
                <a:ext cx="12240" cy="257400"/>
              </p14:xfrm>
            </p:contentPart>
          </mc:Choice>
          <mc:Fallback xmlns=""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30BC72DF-532D-47CF-8F90-C790FC3AC656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2890203" y="604185"/>
                  <a:ext cx="29880" cy="27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A67197E8-72A5-4C50-9B2E-A04B0544BF48}"/>
                    </a:ext>
                  </a:extLst>
                </p14:cNvPr>
                <p14:cNvContentPartPr/>
                <p14:nvPr/>
              </p14:nvContentPartPr>
              <p14:xfrm>
                <a:off x="2932323" y="577905"/>
                <a:ext cx="137160" cy="159120"/>
              </p14:xfrm>
            </p:contentPart>
          </mc:Choice>
          <mc:Fallback xmlns=""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A67197E8-72A5-4C50-9B2E-A04B0544BF48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2923683" y="568905"/>
                  <a:ext cx="15480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C316203F-F682-4292-B077-D0632924A57F}"/>
                    </a:ext>
                  </a:extLst>
                </p14:cNvPr>
                <p14:cNvContentPartPr/>
                <p14:nvPr/>
              </p14:nvContentPartPr>
              <p14:xfrm>
                <a:off x="3211323" y="646305"/>
                <a:ext cx="132120" cy="197280"/>
              </p14:xfrm>
            </p:contentPart>
          </mc:Choice>
          <mc:Fallback xmlns=""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C316203F-F682-4292-B077-D0632924A57F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3202323" y="637665"/>
                  <a:ext cx="14976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04F2B083-8E89-4A23-92A3-1BA9BE5EE448}"/>
                    </a:ext>
                  </a:extLst>
                </p14:cNvPr>
                <p14:cNvContentPartPr/>
                <p14:nvPr/>
              </p14:nvContentPartPr>
              <p14:xfrm>
                <a:off x="3389523" y="677985"/>
                <a:ext cx="360" cy="2160"/>
              </p14:xfrm>
            </p:contentPart>
          </mc:Choice>
          <mc:Fallback xmlns=""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04F2B083-8E89-4A23-92A3-1BA9BE5EE448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3380883" y="668985"/>
                  <a:ext cx="18000" cy="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314A1E21-2AC6-42CB-975C-E456D5AFF95B}"/>
                    </a:ext>
                  </a:extLst>
                </p14:cNvPr>
                <p14:cNvContentPartPr/>
                <p14:nvPr/>
              </p14:nvContentPartPr>
              <p14:xfrm>
                <a:off x="3324723" y="779865"/>
                <a:ext cx="31320" cy="79200"/>
              </p14:xfrm>
            </p:contentPart>
          </mc:Choice>
          <mc:Fallback xmlns=""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314A1E21-2AC6-42CB-975C-E456D5AFF95B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3316083" y="771225"/>
                  <a:ext cx="4896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2E933C5D-B4F6-4EBB-8108-90BCA74AC38F}"/>
                    </a:ext>
                  </a:extLst>
                </p14:cNvPr>
                <p14:cNvContentPartPr/>
                <p14:nvPr/>
              </p14:nvContentPartPr>
              <p14:xfrm>
                <a:off x="3478443" y="668625"/>
                <a:ext cx="246240" cy="243720"/>
              </p14:xfrm>
            </p:contentPart>
          </mc:Choice>
          <mc:Fallback xmlns=""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2E933C5D-B4F6-4EBB-8108-90BCA74AC38F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3469803" y="659985"/>
                  <a:ext cx="26388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82AB8EFB-36EA-43E9-B4D4-EF58172508EA}"/>
                    </a:ext>
                  </a:extLst>
                </p14:cNvPr>
                <p14:cNvContentPartPr/>
                <p14:nvPr/>
              </p14:nvContentPartPr>
              <p14:xfrm>
                <a:off x="3813243" y="646305"/>
                <a:ext cx="2160" cy="360"/>
              </p14:xfrm>
            </p:contentPart>
          </mc:Choice>
          <mc:Fallback xmlns=""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82AB8EFB-36EA-43E9-B4D4-EF58172508EA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3804243" y="637665"/>
                  <a:ext cx="198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BD019CDE-C238-45FC-AA71-FDED26A3A201}"/>
                    </a:ext>
                  </a:extLst>
                </p14:cNvPr>
                <p14:cNvContentPartPr/>
                <p14:nvPr/>
              </p14:nvContentPartPr>
              <p14:xfrm>
                <a:off x="3774363" y="757545"/>
                <a:ext cx="28440" cy="142560"/>
              </p14:xfrm>
            </p:contentPart>
          </mc:Choice>
          <mc:Fallback xmlns=""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BD019CDE-C238-45FC-AA71-FDED26A3A201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765363" y="748905"/>
                  <a:ext cx="4608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1FF58F18-C6F5-4CE3-8482-3EB97F2C25DA}"/>
                    </a:ext>
                  </a:extLst>
                </p14:cNvPr>
                <p14:cNvContentPartPr/>
                <p14:nvPr/>
              </p14:nvContentPartPr>
              <p14:xfrm>
                <a:off x="3926283" y="646305"/>
                <a:ext cx="54720" cy="194040"/>
              </p14:xfrm>
            </p:contentPart>
          </mc:Choice>
          <mc:Fallback xmlns=""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1FF58F18-C6F5-4CE3-8482-3EB97F2C25DA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917283" y="637665"/>
                  <a:ext cx="7236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485B681D-6F9F-4A09-A9DA-71C9CB9E7A1D}"/>
                    </a:ext>
                  </a:extLst>
                </p14:cNvPr>
                <p14:cNvContentPartPr/>
                <p14:nvPr/>
              </p14:nvContentPartPr>
              <p14:xfrm>
                <a:off x="3947163" y="735945"/>
                <a:ext cx="30600" cy="360"/>
              </p14:xfrm>
            </p:contentPart>
          </mc:Choice>
          <mc:Fallback xmlns=""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485B681D-6F9F-4A09-A9DA-71C9CB9E7A1D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938523" y="726945"/>
                  <a:ext cx="482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C893A034-327A-4EBF-83B8-15E74789DAB4}"/>
                    </a:ext>
                  </a:extLst>
                </p14:cNvPr>
                <p14:cNvContentPartPr/>
                <p14:nvPr/>
              </p14:nvContentPartPr>
              <p14:xfrm>
                <a:off x="4080723" y="613185"/>
                <a:ext cx="11520" cy="360"/>
              </p14:xfrm>
            </p:contentPart>
          </mc:Choice>
          <mc:Fallback xmlns=""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C893A034-327A-4EBF-83B8-15E74789DAB4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072083" y="604185"/>
                  <a:ext cx="291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3A500525-C2C5-4BD8-90B0-EB6EAA59A550}"/>
                    </a:ext>
                  </a:extLst>
                </p14:cNvPr>
                <p14:cNvContentPartPr/>
                <p14:nvPr/>
              </p14:nvContentPartPr>
              <p14:xfrm>
                <a:off x="4058043" y="702105"/>
                <a:ext cx="12240" cy="76320"/>
              </p14:xfrm>
            </p:contentPart>
          </mc:Choice>
          <mc:Fallback xmlns=""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3A500525-C2C5-4BD8-90B0-EB6EAA59A550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049043" y="693105"/>
                  <a:ext cx="2988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4" name="잉크 23">
                  <a:extLst>
                    <a:ext uri="{FF2B5EF4-FFF2-40B4-BE49-F238E27FC236}">
                      <a16:creationId xmlns:a16="http://schemas.microsoft.com/office/drawing/2014/main" id="{53DC02C1-BC0A-449B-9748-424F536C2723}"/>
                    </a:ext>
                  </a:extLst>
                </p14:cNvPr>
                <p14:cNvContentPartPr/>
                <p14:nvPr/>
              </p14:nvContentPartPr>
              <p14:xfrm>
                <a:off x="4136523" y="624705"/>
                <a:ext cx="156960" cy="219960"/>
              </p14:xfrm>
            </p:contentPart>
          </mc:Choice>
          <mc:Fallback xmlns="">
            <p:pic>
              <p:nvPicPr>
                <p:cNvPr id="24" name="잉크 23">
                  <a:extLst>
                    <a:ext uri="{FF2B5EF4-FFF2-40B4-BE49-F238E27FC236}">
                      <a16:creationId xmlns:a16="http://schemas.microsoft.com/office/drawing/2014/main" id="{53DC02C1-BC0A-449B-9748-424F536C2723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127883" y="616065"/>
                  <a:ext cx="17460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6AA1EB46-B347-43F1-BC4F-B9C1B1E3D242}"/>
                    </a:ext>
                  </a:extLst>
                </p14:cNvPr>
                <p14:cNvContentPartPr/>
                <p14:nvPr/>
              </p14:nvContentPartPr>
              <p14:xfrm>
                <a:off x="4281603" y="652425"/>
                <a:ext cx="140400" cy="213120"/>
              </p14:xfrm>
            </p:contentPart>
          </mc:Choice>
          <mc:Fallback xmlns=""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6AA1EB46-B347-43F1-BC4F-B9C1B1E3D242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4272603" y="643425"/>
                  <a:ext cx="15804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6" name="잉크 25">
                  <a:extLst>
                    <a:ext uri="{FF2B5EF4-FFF2-40B4-BE49-F238E27FC236}">
                      <a16:creationId xmlns:a16="http://schemas.microsoft.com/office/drawing/2014/main" id="{3B1C49B4-CEA8-4295-96AD-90E5647B1A25}"/>
                    </a:ext>
                  </a:extLst>
                </p14:cNvPr>
                <p14:cNvContentPartPr/>
                <p14:nvPr/>
              </p14:nvContentPartPr>
              <p14:xfrm>
                <a:off x="4326243" y="656745"/>
                <a:ext cx="110880" cy="114840"/>
              </p14:xfrm>
            </p:contentPart>
          </mc:Choice>
          <mc:Fallback xmlns="">
            <p:pic>
              <p:nvPicPr>
                <p:cNvPr id="26" name="잉크 25">
                  <a:extLst>
                    <a:ext uri="{FF2B5EF4-FFF2-40B4-BE49-F238E27FC236}">
                      <a16:creationId xmlns:a16="http://schemas.microsoft.com/office/drawing/2014/main" id="{3B1C49B4-CEA8-4295-96AD-90E5647B1A25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4317243" y="647745"/>
                  <a:ext cx="12852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7" name="잉크 26">
                  <a:extLst>
                    <a:ext uri="{FF2B5EF4-FFF2-40B4-BE49-F238E27FC236}">
                      <a16:creationId xmlns:a16="http://schemas.microsoft.com/office/drawing/2014/main" id="{DA6C9F14-787F-4EA7-994A-684BA3BFAAEF}"/>
                    </a:ext>
                  </a:extLst>
                </p14:cNvPr>
                <p14:cNvContentPartPr/>
                <p14:nvPr/>
              </p14:nvContentPartPr>
              <p14:xfrm>
                <a:off x="3924843" y="724425"/>
                <a:ext cx="65520" cy="9360"/>
              </p14:xfrm>
            </p:contentPart>
          </mc:Choice>
          <mc:Fallback xmlns=""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DA6C9F14-787F-4EA7-994A-684BA3BFAAEF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916203" y="715425"/>
                  <a:ext cx="83160" cy="27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53424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6136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0235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4011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3624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5678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4959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71625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15695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95301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6074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98818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75491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9424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31113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게임 프레임워크</a:t>
            </a:r>
            <a:r>
              <a:rPr lang="en-US" altLang="ko-KR"/>
              <a:t>(Framework)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69828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게임 프레임워크</a:t>
            </a:r>
            <a:r>
              <a:rPr lang="en-US" altLang="ko-KR"/>
              <a:t>(Framework)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99813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게임 프레임워크</a:t>
            </a:r>
            <a:r>
              <a:rPr lang="en-US" altLang="ko-KR"/>
              <a:t>(Framework)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51575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게임 프레임워크</a:t>
            </a:r>
            <a:r>
              <a:rPr lang="en-US" altLang="ko-KR"/>
              <a:t>(Framework)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08278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쉐이더 컴파일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33275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쉐이더 컴파일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43245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쉐이더 컴파일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2697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5287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쉐이더 컴파일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03599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쉐이더 컴파일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6744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0F94E78D-E7C0-4105-9208-672969A2C6F2}"/>
              </a:ext>
            </a:extLst>
          </p:cNvPr>
          <p:cNvGrpSpPr/>
          <p:nvPr/>
        </p:nvGrpSpPr>
        <p:grpSpPr>
          <a:xfrm>
            <a:off x="1839363" y="577545"/>
            <a:ext cx="3891240" cy="903960"/>
            <a:chOff x="1839363" y="577545"/>
            <a:chExt cx="3891240" cy="903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4" name="잉크 3">
                  <a:extLst>
                    <a:ext uri="{FF2B5EF4-FFF2-40B4-BE49-F238E27FC236}">
                      <a16:creationId xmlns:a16="http://schemas.microsoft.com/office/drawing/2014/main" id="{B3068675-48FC-4E90-A6DE-96AAA50FBF06}"/>
                    </a:ext>
                  </a:extLst>
                </p14:cNvPr>
                <p14:cNvContentPartPr/>
                <p14:nvPr/>
              </p14:nvContentPartPr>
              <p14:xfrm>
                <a:off x="1839363" y="1091625"/>
                <a:ext cx="679320" cy="45720"/>
              </p14:xfrm>
            </p:contentPart>
          </mc:Choice>
          <mc:Fallback xmlns="">
            <p:pic>
              <p:nvPicPr>
                <p:cNvPr id="4" name="잉크 3">
                  <a:extLst>
                    <a:ext uri="{FF2B5EF4-FFF2-40B4-BE49-F238E27FC236}">
                      <a16:creationId xmlns:a16="http://schemas.microsoft.com/office/drawing/2014/main" id="{B3068675-48FC-4E90-A6DE-96AAA50FBF06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830723" y="1082985"/>
                  <a:ext cx="69696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5" name="잉크 4">
                  <a:extLst>
                    <a:ext uri="{FF2B5EF4-FFF2-40B4-BE49-F238E27FC236}">
                      <a16:creationId xmlns:a16="http://schemas.microsoft.com/office/drawing/2014/main" id="{3D0EF2BA-5FD9-4208-878E-AB922487256E}"/>
                    </a:ext>
                  </a:extLst>
                </p14:cNvPr>
                <p14:cNvContentPartPr/>
                <p14:nvPr/>
              </p14:nvContentPartPr>
              <p14:xfrm>
                <a:off x="2613003" y="824505"/>
                <a:ext cx="252720" cy="91800"/>
              </p14:xfrm>
            </p:contentPart>
          </mc:Choice>
          <mc:Fallback xmlns="">
            <p:pic>
              <p:nvPicPr>
                <p:cNvPr id="5" name="잉크 4">
                  <a:extLst>
                    <a:ext uri="{FF2B5EF4-FFF2-40B4-BE49-F238E27FC236}">
                      <a16:creationId xmlns:a16="http://schemas.microsoft.com/office/drawing/2014/main" id="{3D0EF2BA-5FD9-4208-878E-AB922487256E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604363" y="815865"/>
                  <a:ext cx="27036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6" name="잉크 5">
                  <a:extLst>
                    <a:ext uri="{FF2B5EF4-FFF2-40B4-BE49-F238E27FC236}">
                      <a16:creationId xmlns:a16="http://schemas.microsoft.com/office/drawing/2014/main" id="{8BB0AB5D-1505-4D18-9F51-2F7073BBDFD7}"/>
                    </a:ext>
                  </a:extLst>
                </p14:cNvPr>
                <p14:cNvContentPartPr/>
                <p14:nvPr/>
              </p14:nvContentPartPr>
              <p14:xfrm>
                <a:off x="2999643" y="758265"/>
                <a:ext cx="168480" cy="203400"/>
              </p14:xfrm>
            </p:contentPart>
          </mc:Choice>
          <mc:Fallback xmlns="">
            <p:pic>
              <p:nvPicPr>
                <p:cNvPr id="6" name="잉크 5">
                  <a:extLst>
                    <a:ext uri="{FF2B5EF4-FFF2-40B4-BE49-F238E27FC236}">
                      <a16:creationId xmlns:a16="http://schemas.microsoft.com/office/drawing/2014/main" id="{8BB0AB5D-1505-4D18-9F51-2F7073BBDFD7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990643" y="749625"/>
                  <a:ext cx="18612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881CEFCC-E375-4947-A2BE-6861BBE98FB5}"/>
                    </a:ext>
                  </a:extLst>
                </p14:cNvPr>
                <p14:cNvContentPartPr/>
                <p14:nvPr/>
              </p14:nvContentPartPr>
              <p14:xfrm>
                <a:off x="3110523" y="857985"/>
                <a:ext cx="99000" cy="23040"/>
              </p14:xfrm>
            </p:contentPart>
          </mc:Choice>
          <mc:Fallback xmlns="">
            <p:pic>
              <p:nvPicPr>
                <p:cNvPr id="7" name="잉크 6">
                  <a:extLst>
                    <a:ext uri="{FF2B5EF4-FFF2-40B4-BE49-F238E27FC236}">
                      <a16:creationId xmlns:a16="http://schemas.microsoft.com/office/drawing/2014/main" id="{881CEFCC-E375-4947-A2BE-6861BBE98FB5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101883" y="849345"/>
                  <a:ext cx="11664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5253D075-310F-4D6D-A5CA-F4EBF8DB37D5}"/>
                    </a:ext>
                  </a:extLst>
                </p14:cNvPr>
                <p14:cNvContentPartPr/>
                <p14:nvPr/>
              </p14:nvContentPartPr>
              <p14:xfrm>
                <a:off x="3299883" y="802545"/>
                <a:ext cx="12600" cy="192960"/>
              </p14:xfrm>
            </p:contentPart>
          </mc:Choice>
          <mc:Fallback xmlns=""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5253D075-310F-4D6D-A5CA-F4EBF8DB37D5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291243" y="793545"/>
                  <a:ext cx="3024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94150A62-723E-41B2-879F-2C3270A0D965}"/>
                    </a:ext>
                  </a:extLst>
                </p14:cNvPr>
                <p14:cNvContentPartPr/>
                <p14:nvPr/>
              </p14:nvContentPartPr>
              <p14:xfrm>
                <a:off x="3302763" y="790665"/>
                <a:ext cx="88920" cy="91800"/>
              </p14:xfrm>
            </p:contentPart>
          </mc:Choice>
          <mc:Fallback xmlns=""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94150A62-723E-41B2-879F-2C3270A0D965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3293763" y="781665"/>
                  <a:ext cx="10656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840A294F-651C-4742-AEBF-C991CDC5ED04}"/>
                    </a:ext>
                  </a:extLst>
                </p14:cNvPr>
                <p14:cNvContentPartPr/>
                <p14:nvPr/>
              </p14:nvContentPartPr>
              <p14:xfrm>
                <a:off x="3420843" y="757545"/>
                <a:ext cx="112320" cy="214200"/>
              </p14:xfrm>
            </p:contentPart>
          </mc:Choice>
          <mc:Fallback xmlns=""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840A294F-651C-4742-AEBF-C991CDC5ED04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3411843" y="748905"/>
                  <a:ext cx="12996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13251EB9-FE44-48D6-B758-007921935A79}"/>
                    </a:ext>
                  </a:extLst>
                </p14:cNvPr>
                <p14:cNvContentPartPr/>
                <p14:nvPr/>
              </p14:nvContentPartPr>
              <p14:xfrm>
                <a:off x="2898123" y="577545"/>
                <a:ext cx="738360" cy="493560"/>
              </p14:xfrm>
            </p:contentPart>
          </mc:Choice>
          <mc:Fallback xmlns=""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13251EB9-FE44-48D6-B758-007921935A79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2889483" y="568905"/>
                  <a:ext cx="756000" cy="51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2AE698E3-0B14-4512-9A41-BED0AE7CC056}"/>
                    </a:ext>
                  </a:extLst>
                </p14:cNvPr>
                <p14:cNvContentPartPr/>
                <p14:nvPr/>
              </p14:nvContentPartPr>
              <p14:xfrm>
                <a:off x="2999283" y="1369905"/>
                <a:ext cx="2731320" cy="90720"/>
              </p14:xfrm>
            </p:contentPart>
          </mc:Choice>
          <mc:Fallback xmlns=""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2AE698E3-0B14-4512-9A41-BED0AE7CC056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2990643" y="1360905"/>
                  <a:ext cx="274896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B8B47DBE-1309-409C-A744-7FD99F903B4D}"/>
                    </a:ext>
                  </a:extLst>
                </p14:cNvPr>
                <p14:cNvContentPartPr/>
                <p14:nvPr/>
              </p14:nvContentPartPr>
              <p14:xfrm>
                <a:off x="3867243" y="1014225"/>
                <a:ext cx="605520" cy="467280"/>
              </p14:xfrm>
            </p:contentPart>
          </mc:Choice>
          <mc:Fallback xmlns=""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B8B47DBE-1309-409C-A744-7FD99F903B4D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3858603" y="1005225"/>
                  <a:ext cx="623160" cy="484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9" name="잉크 18">
                <a:extLst>
                  <a:ext uri="{FF2B5EF4-FFF2-40B4-BE49-F238E27FC236}">
                    <a16:creationId xmlns:a16="http://schemas.microsoft.com/office/drawing/2014/main" id="{513C3D6C-33CC-4A8F-8B8C-19D4CCDBA946}"/>
                  </a:ext>
                </a:extLst>
              </p14:cNvPr>
              <p14:cNvContentPartPr/>
              <p14:nvPr/>
            </p14:nvContentPartPr>
            <p14:xfrm>
              <a:off x="5694603" y="731265"/>
              <a:ext cx="619920" cy="372600"/>
            </p14:xfrm>
          </p:contentPart>
        </mc:Choice>
        <mc:Fallback xmlns="">
          <p:pic>
            <p:nvPicPr>
              <p:cNvPr id="19" name="잉크 18">
                <a:extLst>
                  <a:ext uri="{FF2B5EF4-FFF2-40B4-BE49-F238E27FC236}">
                    <a16:creationId xmlns:a16="http://schemas.microsoft.com/office/drawing/2014/main" id="{513C3D6C-33CC-4A8F-8B8C-19D4CCDBA946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5685603" y="722625"/>
                <a:ext cx="637560" cy="39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20" name="잉크 19">
                <a:extLst>
                  <a:ext uri="{FF2B5EF4-FFF2-40B4-BE49-F238E27FC236}">
                    <a16:creationId xmlns:a16="http://schemas.microsoft.com/office/drawing/2014/main" id="{646489B0-74B6-4305-A4C4-6E930A8AAC41}"/>
                  </a:ext>
                </a:extLst>
              </p14:cNvPr>
              <p14:cNvContentPartPr/>
              <p14:nvPr/>
            </p14:nvContentPartPr>
            <p14:xfrm>
              <a:off x="233403" y="1739265"/>
              <a:ext cx="569160" cy="4381200"/>
            </p14:xfrm>
          </p:contentPart>
        </mc:Choice>
        <mc:Fallback xmlns="">
          <p:pic>
            <p:nvPicPr>
              <p:cNvPr id="20" name="잉크 19">
                <a:extLst>
                  <a:ext uri="{FF2B5EF4-FFF2-40B4-BE49-F238E27FC236}">
                    <a16:creationId xmlns:a16="http://schemas.microsoft.com/office/drawing/2014/main" id="{646489B0-74B6-4305-A4C4-6E930A8AAC41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224403" y="1730625"/>
                <a:ext cx="586800" cy="439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21" name="잉크 20">
                <a:extLst>
                  <a:ext uri="{FF2B5EF4-FFF2-40B4-BE49-F238E27FC236}">
                    <a16:creationId xmlns:a16="http://schemas.microsoft.com/office/drawing/2014/main" id="{AF309D6D-10C3-4BC9-8667-F391AE9C4FF7}"/>
                  </a:ext>
                </a:extLst>
              </p14:cNvPr>
              <p14:cNvContentPartPr/>
              <p14:nvPr/>
            </p14:nvContentPartPr>
            <p14:xfrm>
              <a:off x="8307483" y="1716945"/>
              <a:ext cx="770760" cy="4646160"/>
            </p14:xfrm>
          </p:contentPart>
        </mc:Choice>
        <mc:Fallback xmlns="">
          <p:pic>
            <p:nvPicPr>
              <p:cNvPr id="21" name="잉크 20">
                <a:extLst>
                  <a:ext uri="{FF2B5EF4-FFF2-40B4-BE49-F238E27FC236}">
                    <a16:creationId xmlns:a16="http://schemas.microsoft.com/office/drawing/2014/main" id="{AF309D6D-10C3-4BC9-8667-F391AE9C4FF7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8298483" y="1708305"/>
                <a:ext cx="788400" cy="466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22" name="잉크 21">
                <a:extLst>
                  <a:ext uri="{FF2B5EF4-FFF2-40B4-BE49-F238E27FC236}">
                    <a16:creationId xmlns:a16="http://schemas.microsoft.com/office/drawing/2014/main" id="{C82C8F12-B271-4A44-BAFC-7AF9A8BB9FF4}"/>
                  </a:ext>
                </a:extLst>
              </p14:cNvPr>
              <p14:cNvContentPartPr/>
              <p14:nvPr/>
            </p14:nvContentPartPr>
            <p14:xfrm>
              <a:off x="7169163" y="1393305"/>
              <a:ext cx="356400" cy="24480"/>
            </p14:xfrm>
          </p:contentPart>
        </mc:Choice>
        <mc:Fallback xmlns="">
          <p:pic>
            <p:nvPicPr>
              <p:cNvPr id="22" name="잉크 21">
                <a:extLst>
                  <a:ext uri="{FF2B5EF4-FFF2-40B4-BE49-F238E27FC236}">
                    <a16:creationId xmlns:a16="http://schemas.microsoft.com/office/drawing/2014/main" id="{C82C8F12-B271-4A44-BAFC-7AF9A8BB9FF4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7160523" y="1384665"/>
                <a:ext cx="374040" cy="4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23" name="잉크 22">
                <a:extLst>
                  <a:ext uri="{FF2B5EF4-FFF2-40B4-BE49-F238E27FC236}">
                    <a16:creationId xmlns:a16="http://schemas.microsoft.com/office/drawing/2014/main" id="{5B21F7BE-509D-43E9-B4D8-0BE7C2E2F7A0}"/>
                  </a:ext>
                </a:extLst>
              </p14:cNvPr>
              <p14:cNvContentPartPr/>
              <p14:nvPr/>
            </p14:nvContentPartPr>
            <p14:xfrm>
              <a:off x="7839123" y="1382145"/>
              <a:ext cx="355680" cy="360"/>
            </p14:xfrm>
          </p:contentPart>
        </mc:Choice>
        <mc:Fallback xmlns="">
          <p:pic>
            <p:nvPicPr>
              <p:cNvPr id="23" name="잉크 22">
                <a:extLst>
                  <a:ext uri="{FF2B5EF4-FFF2-40B4-BE49-F238E27FC236}">
                    <a16:creationId xmlns:a16="http://schemas.microsoft.com/office/drawing/2014/main" id="{5B21F7BE-509D-43E9-B4D8-0BE7C2E2F7A0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7830123" y="1373505"/>
                <a:ext cx="37332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701224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8AD7DB7B-3EB8-481C-81D4-7282F51F06EB}"/>
                  </a:ext>
                </a:extLst>
              </p14:cNvPr>
              <p14:cNvContentPartPr/>
              <p14:nvPr/>
            </p14:nvContentPartPr>
            <p14:xfrm>
              <a:off x="5553123" y="1382145"/>
              <a:ext cx="1325880" cy="34920"/>
            </p14:xfrm>
          </p:contentPart>
        </mc:Choice>
        <mc:Fallback xmlns=""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8AD7DB7B-3EB8-481C-81D4-7282F51F06E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544123" y="1373145"/>
                <a:ext cx="1343520" cy="5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01482E4B-898A-4B9C-B429-AE5DE1088EB9}"/>
                  </a:ext>
                </a:extLst>
              </p14:cNvPr>
              <p14:cNvContentPartPr/>
              <p14:nvPr/>
            </p14:nvContentPartPr>
            <p14:xfrm>
              <a:off x="2943483" y="1580865"/>
              <a:ext cx="1154160" cy="24840"/>
            </p14:xfrm>
          </p:contentPart>
        </mc:Choice>
        <mc:Fallback xmlns=""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01482E4B-898A-4B9C-B429-AE5DE1088EB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934483" y="1571865"/>
                <a:ext cx="1171800" cy="4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A1DDDFED-6C34-49B8-8AD0-797BE2B8D1CA}"/>
                  </a:ext>
                </a:extLst>
              </p14:cNvPr>
              <p14:cNvContentPartPr/>
              <p14:nvPr/>
            </p14:nvContentPartPr>
            <p14:xfrm>
              <a:off x="5095923" y="1815225"/>
              <a:ext cx="989280" cy="91800"/>
            </p14:xfrm>
          </p:contentPart>
        </mc:Choice>
        <mc:Fallback xmlns=""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A1DDDFED-6C34-49B8-8AD0-797BE2B8D1C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086923" y="1806225"/>
                <a:ext cx="1006920" cy="10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D7D3E652-7123-46F5-9E9D-8DEEFF0107DE}"/>
                  </a:ext>
                </a:extLst>
              </p14:cNvPr>
              <p14:cNvContentPartPr/>
              <p14:nvPr/>
            </p14:nvContentPartPr>
            <p14:xfrm>
              <a:off x="5318763" y="2073345"/>
              <a:ext cx="712800" cy="22680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D7D3E652-7123-46F5-9E9D-8DEEFF0107DE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309763" y="2064705"/>
                <a:ext cx="730440" cy="40320"/>
              </a:xfrm>
              <a:prstGeom prst="rect">
                <a:avLst/>
              </a:prstGeom>
            </p:spPr>
          </p:pic>
        </mc:Fallback>
      </mc:AlternateContent>
      <p:grpSp>
        <p:nvGrpSpPr>
          <p:cNvPr id="10" name="그룹 9">
            <a:extLst>
              <a:ext uri="{FF2B5EF4-FFF2-40B4-BE49-F238E27FC236}">
                <a16:creationId xmlns:a16="http://schemas.microsoft.com/office/drawing/2014/main" id="{13D07BFD-CC4E-4ACC-B783-04C6A7008FF3}"/>
              </a:ext>
            </a:extLst>
          </p:cNvPr>
          <p:cNvGrpSpPr/>
          <p:nvPr/>
        </p:nvGrpSpPr>
        <p:grpSpPr>
          <a:xfrm>
            <a:off x="4504803" y="1505625"/>
            <a:ext cx="970200" cy="191160"/>
            <a:chOff x="4504803" y="1505625"/>
            <a:chExt cx="970200" cy="191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F0AD69FE-052C-48A0-8C88-E706662A913F}"/>
                    </a:ext>
                  </a:extLst>
                </p14:cNvPr>
                <p14:cNvContentPartPr/>
                <p14:nvPr/>
              </p14:nvContentPartPr>
              <p14:xfrm>
                <a:off x="4504803" y="1505625"/>
                <a:ext cx="970200" cy="100080"/>
              </p14:xfrm>
            </p:contentPart>
          </mc:Choice>
          <mc:Fallback xmlns=""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F0AD69FE-052C-48A0-8C88-E706662A913F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496163" y="1496625"/>
                  <a:ext cx="98784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E910DFD4-2318-4F08-9BAB-03FA847D4DE6}"/>
                    </a:ext>
                  </a:extLst>
                </p14:cNvPr>
                <p14:cNvContentPartPr/>
                <p14:nvPr/>
              </p14:nvContentPartPr>
              <p14:xfrm>
                <a:off x="5040123" y="1560705"/>
                <a:ext cx="205560" cy="136080"/>
              </p14:xfrm>
            </p:contentPart>
          </mc:Choice>
          <mc:Fallback xmlns=""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E910DFD4-2318-4F08-9BAB-03FA847D4DE6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5031123" y="1551705"/>
                  <a:ext cx="223200" cy="153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1" name="잉크 10">
                <a:extLst>
                  <a:ext uri="{FF2B5EF4-FFF2-40B4-BE49-F238E27FC236}">
                    <a16:creationId xmlns:a16="http://schemas.microsoft.com/office/drawing/2014/main" id="{AD5AFA03-0BD7-4334-A654-31AF9CFBD974}"/>
                  </a:ext>
                </a:extLst>
              </p14:cNvPr>
              <p14:cNvContentPartPr/>
              <p14:nvPr/>
            </p14:nvContentPartPr>
            <p14:xfrm>
              <a:off x="1962123" y="4972425"/>
              <a:ext cx="891360" cy="68040"/>
            </p14:xfrm>
          </p:contentPart>
        </mc:Choice>
        <mc:Fallback xmlns="">
          <p:pic>
            <p:nvPicPr>
              <p:cNvPr id="11" name="잉크 10">
                <a:extLst>
                  <a:ext uri="{FF2B5EF4-FFF2-40B4-BE49-F238E27FC236}">
                    <a16:creationId xmlns:a16="http://schemas.microsoft.com/office/drawing/2014/main" id="{AD5AFA03-0BD7-4334-A654-31AF9CFBD974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953483" y="4963425"/>
                <a:ext cx="909000" cy="8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2" name="잉크 11">
                <a:extLst>
                  <a:ext uri="{FF2B5EF4-FFF2-40B4-BE49-F238E27FC236}">
                    <a16:creationId xmlns:a16="http://schemas.microsoft.com/office/drawing/2014/main" id="{AB5449B6-9AAF-4809-A00D-BDD6C111DF8B}"/>
                  </a:ext>
                </a:extLst>
              </p14:cNvPr>
              <p14:cNvContentPartPr/>
              <p14:nvPr/>
            </p14:nvContentPartPr>
            <p14:xfrm>
              <a:off x="1538763" y="4960905"/>
              <a:ext cx="375480" cy="158400"/>
            </p14:xfrm>
          </p:contentPart>
        </mc:Choice>
        <mc:Fallback xmlns="">
          <p:pic>
            <p:nvPicPr>
              <p:cNvPr id="12" name="잉크 11">
                <a:extLst>
                  <a:ext uri="{FF2B5EF4-FFF2-40B4-BE49-F238E27FC236}">
                    <a16:creationId xmlns:a16="http://schemas.microsoft.com/office/drawing/2014/main" id="{AB5449B6-9AAF-4809-A00D-BDD6C111DF8B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529763" y="4952265"/>
                <a:ext cx="393120" cy="17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3" name="잉크 12">
                <a:extLst>
                  <a:ext uri="{FF2B5EF4-FFF2-40B4-BE49-F238E27FC236}">
                    <a16:creationId xmlns:a16="http://schemas.microsoft.com/office/drawing/2014/main" id="{06230276-E574-4089-A40C-B617FA0CF8C4}"/>
                  </a:ext>
                </a:extLst>
              </p14:cNvPr>
              <p14:cNvContentPartPr/>
              <p14:nvPr/>
            </p14:nvContentPartPr>
            <p14:xfrm>
              <a:off x="2943483" y="2607225"/>
              <a:ext cx="3495600" cy="81000"/>
            </p14:xfrm>
          </p:contentPart>
        </mc:Choice>
        <mc:Fallback xmlns="">
          <p:pic>
            <p:nvPicPr>
              <p:cNvPr id="13" name="잉크 12">
                <a:extLst>
                  <a:ext uri="{FF2B5EF4-FFF2-40B4-BE49-F238E27FC236}">
                    <a16:creationId xmlns:a16="http://schemas.microsoft.com/office/drawing/2014/main" id="{06230276-E574-4089-A40C-B617FA0CF8C4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2934483" y="2598225"/>
                <a:ext cx="3513240" cy="98640"/>
              </a:xfrm>
              <a:prstGeom prst="rect">
                <a:avLst/>
              </a:prstGeom>
            </p:spPr>
          </p:pic>
        </mc:Fallback>
      </mc:AlternateContent>
      <p:grpSp>
        <p:nvGrpSpPr>
          <p:cNvPr id="17" name="그룹 16">
            <a:extLst>
              <a:ext uri="{FF2B5EF4-FFF2-40B4-BE49-F238E27FC236}">
                <a16:creationId xmlns:a16="http://schemas.microsoft.com/office/drawing/2014/main" id="{10FB24A8-0778-4C7D-88AC-E45DA6B4E2D0}"/>
              </a:ext>
            </a:extLst>
          </p:cNvPr>
          <p:cNvGrpSpPr/>
          <p:nvPr/>
        </p:nvGrpSpPr>
        <p:grpSpPr>
          <a:xfrm>
            <a:off x="2307723" y="2319225"/>
            <a:ext cx="3092400" cy="155880"/>
            <a:chOff x="2307723" y="2319225"/>
            <a:chExt cx="3092400" cy="155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E68B3854-1815-471B-88C6-7E0621EBFDF3}"/>
                    </a:ext>
                  </a:extLst>
                </p14:cNvPr>
                <p14:cNvContentPartPr/>
                <p14:nvPr/>
              </p14:nvContentPartPr>
              <p14:xfrm>
                <a:off x="2307723" y="2351625"/>
                <a:ext cx="2575080" cy="57600"/>
              </p14:xfrm>
            </p:contentPart>
          </mc:Choice>
          <mc:Fallback xmlns=""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E68B3854-1815-471B-88C6-7E0621EBFDF3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2299083" y="2342625"/>
                  <a:ext cx="259272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123D0B2C-A4DD-4688-B187-A22C37C0431C}"/>
                    </a:ext>
                  </a:extLst>
                </p14:cNvPr>
                <p14:cNvContentPartPr/>
                <p14:nvPr/>
              </p14:nvContentPartPr>
              <p14:xfrm>
                <a:off x="5145963" y="2319225"/>
                <a:ext cx="107280" cy="155880"/>
              </p14:xfrm>
            </p:contentPart>
          </mc:Choice>
          <mc:Fallback xmlns=""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123D0B2C-A4DD-4688-B187-A22C37C0431C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5137323" y="2310225"/>
                  <a:ext cx="12492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5B440504-BB13-49CD-97CE-191833D2F681}"/>
                    </a:ext>
                  </a:extLst>
                </p14:cNvPr>
                <p14:cNvContentPartPr/>
                <p14:nvPr/>
              </p14:nvContentPartPr>
              <p14:xfrm>
                <a:off x="5271963" y="2348025"/>
                <a:ext cx="128160" cy="99720"/>
              </p14:xfrm>
            </p:contentPart>
          </mc:Choice>
          <mc:Fallback xmlns=""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5B440504-BB13-49CD-97CE-191833D2F681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5263323" y="2339025"/>
                  <a:ext cx="145800" cy="117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18" name="잉크 17">
                <a:extLst>
                  <a:ext uri="{FF2B5EF4-FFF2-40B4-BE49-F238E27FC236}">
                    <a16:creationId xmlns:a16="http://schemas.microsoft.com/office/drawing/2014/main" id="{435A64CA-6784-4C50-9995-9B31E43C34DF}"/>
                  </a:ext>
                </a:extLst>
              </p14:cNvPr>
              <p14:cNvContentPartPr/>
              <p14:nvPr/>
            </p14:nvContentPartPr>
            <p14:xfrm>
              <a:off x="1159323" y="2809905"/>
              <a:ext cx="245160" cy="55440"/>
            </p14:xfrm>
          </p:contentPart>
        </mc:Choice>
        <mc:Fallback xmlns="">
          <p:pic>
            <p:nvPicPr>
              <p:cNvPr id="18" name="잉크 17">
                <a:extLst>
                  <a:ext uri="{FF2B5EF4-FFF2-40B4-BE49-F238E27FC236}">
                    <a16:creationId xmlns:a16="http://schemas.microsoft.com/office/drawing/2014/main" id="{435A64CA-6784-4C50-9995-9B31E43C34DF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1150323" y="2800905"/>
                <a:ext cx="262800" cy="7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19" name="잉크 18">
                <a:extLst>
                  <a:ext uri="{FF2B5EF4-FFF2-40B4-BE49-F238E27FC236}">
                    <a16:creationId xmlns:a16="http://schemas.microsoft.com/office/drawing/2014/main" id="{942832E5-2A82-4915-BE69-7209E30222C2}"/>
                  </a:ext>
                </a:extLst>
              </p14:cNvPr>
              <p14:cNvContentPartPr/>
              <p14:nvPr/>
            </p14:nvContentPartPr>
            <p14:xfrm>
              <a:off x="1058883" y="2720265"/>
              <a:ext cx="64800" cy="35640"/>
            </p14:xfrm>
          </p:contentPart>
        </mc:Choice>
        <mc:Fallback xmlns="">
          <p:pic>
            <p:nvPicPr>
              <p:cNvPr id="19" name="잉크 18">
                <a:extLst>
                  <a:ext uri="{FF2B5EF4-FFF2-40B4-BE49-F238E27FC236}">
                    <a16:creationId xmlns:a16="http://schemas.microsoft.com/office/drawing/2014/main" id="{942832E5-2A82-4915-BE69-7209E30222C2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1050243" y="2711265"/>
                <a:ext cx="82440" cy="53280"/>
              </a:xfrm>
              <a:prstGeom prst="rect">
                <a:avLst/>
              </a:prstGeom>
            </p:spPr>
          </p:pic>
        </mc:Fallback>
      </mc:AlternateContent>
      <p:grpSp>
        <p:nvGrpSpPr>
          <p:cNvPr id="23" name="그룹 22">
            <a:extLst>
              <a:ext uri="{FF2B5EF4-FFF2-40B4-BE49-F238E27FC236}">
                <a16:creationId xmlns:a16="http://schemas.microsoft.com/office/drawing/2014/main" id="{CDE9CCFB-0E1F-4824-A9D4-F240F2F8050E}"/>
              </a:ext>
            </a:extLst>
          </p:cNvPr>
          <p:cNvGrpSpPr/>
          <p:nvPr/>
        </p:nvGrpSpPr>
        <p:grpSpPr>
          <a:xfrm>
            <a:off x="1226283" y="2775705"/>
            <a:ext cx="4080240" cy="112680"/>
            <a:chOff x="1226283" y="2775705"/>
            <a:chExt cx="4080240" cy="112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C7260DA4-A74F-48B8-8927-C7E3545690BD}"/>
                    </a:ext>
                  </a:extLst>
                </p14:cNvPr>
                <p14:cNvContentPartPr/>
                <p14:nvPr/>
              </p14:nvContentPartPr>
              <p14:xfrm>
                <a:off x="1226283" y="2775705"/>
                <a:ext cx="1281600" cy="67680"/>
              </p14:xfrm>
            </p:contentPart>
          </mc:Choice>
          <mc:Fallback xmlns=""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C7260DA4-A74F-48B8-8927-C7E3545690BD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217643" y="2767065"/>
                  <a:ext cx="129924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9C6F2D91-2285-4C63-8CAF-1D9970026711}"/>
                    </a:ext>
                  </a:extLst>
                </p14:cNvPr>
                <p14:cNvContentPartPr/>
                <p14:nvPr/>
              </p14:nvContentPartPr>
              <p14:xfrm>
                <a:off x="2798763" y="2829705"/>
                <a:ext cx="1046880" cy="58680"/>
              </p14:xfrm>
            </p:contentPart>
          </mc:Choice>
          <mc:Fallback xmlns=""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9C6F2D91-2285-4C63-8CAF-1D9970026711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2790123" y="2820705"/>
                  <a:ext cx="106452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C82E0BDE-1350-4703-9DFD-1B195BF1B6CE}"/>
                    </a:ext>
                  </a:extLst>
                </p14:cNvPr>
                <p14:cNvContentPartPr/>
                <p14:nvPr/>
              </p14:nvContentPartPr>
              <p14:xfrm>
                <a:off x="4270443" y="2841225"/>
                <a:ext cx="1036080" cy="36720"/>
              </p14:xfrm>
            </p:contentPart>
          </mc:Choice>
          <mc:Fallback xmlns=""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C82E0BDE-1350-4703-9DFD-1B195BF1B6CE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4261803" y="2832225"/>
                  <a:ext cx="1053720" cy="54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C68A236B-6A9B-49DA-9DA6-1FFB8CA0D3AF}"/>
              </a:ext>
            </a:extLst>
          </p:cNvPr>
          <p:cNvGrpSpPr/>
          <p:nvPr/>
        </p:nvGrpSpPr>
        <p:grpSpPr>
          <a:xfrm>
            <a:off x="1593483" y="6166185"/>
            <a:ext cx="268560" cy="480960"/>
            <a:chOff x="1593483" y="6166185"/>
            <a:chExt cx="268560" cy="480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4" name="잉크 23">
                  <a:extLst>
                    <a:ext uri="{FF2B5EF4-FFF2-40B4-BE49-F238E27FC236}">
                      <a16:creationId xmlns:a16="http://schemas.microsoft.com/office/drawing/2014/main" id="{F7D46812-9F00-4A0C-AE44-0DDEE3C36745}"/>
                    </a:ext>
                  </a:extLst>
                </p14:cNvPr>
                <p14:cNvContentPartPr/>
                <p14:nvPr/>
              </p14:nvContentPartPr>
              <p14:xfrm>
                <a:off x="1861683" y="6166185"/>
                <a:ext cx="360" cy="360"/>
              </p14:xfrm>
            </p:contentPart>
          </mc:Choice>
          <mc:Fallback xmlns="">
            <p:pic>
              <p:nvPicPr>
                <p:cNvPr id="24" name="잉크 23">
                  <a:extLst>
                    <a:ext uri="{FF2B5EF4-FFF2-40B4-BE49-F238E27FC236}">
                      <a16:creationId xmlns:a16="http://schemas.microsoft.com/office/drawing/2014/main" id="{F7D46812-9F00-4A0C-AE44-0DDEE3C36745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853043" y="615754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C04C2B23-EF3B-47C1-A1B9-D09C80E3CBC4}"/>
                    </a:ext>
                  </a:extLst>
                </p14:cNvPr>
                <p14:cNvContentPartPr/>
                <p14:nvPr/>
              </p14:nvContentPartPr>
              <p14:xfrm>
                <a:off x="1593483" y="6166185"/>
                <a:ext cx="155880" cy="480960"/>
              </p14:xfrm>
            </p:contentPart>
          </mc:Choice>
          <mc:Fallback xmlns=""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C04C2B23-EF3B-47C1-A1B9-D09C80E3CBC4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584483" y="6157545"/>
                  <a:ext cx="173520" cy="498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26" name="잉크 25">
                <a:extLst>
                  <a:ext uri="{FF2B5EF4-FFF2-40B4-BE49-F238E27FC236}">
                    <a16:creationId xmlns:a16="http://schemas.microsoft.com/office/drawing/2014/main" id="{6E862E18-D14F-4762-B7B1-65F6A58234C2}"/>
                  </a:ext>
                </a:extLst>
              </p14:cNvPr>
              <p14:cNvContentPartPr/>
              <p14:nvPr/>
            </p14:nvContentPartPr>
            <p14:xfrm>
              <a:off x="5009163" y="6155025"/>
              <a:ext cx="122400" cy="537480"/>
            </p14:xfrm>
          </p:contentPart>
        </mc:Choice>
        <mc:Fallback xmlns="">
          <p:pic>
            <p:nvPicPr>
              <p:cNvPr id="26" name="잉크 25">
                <a:extLst>
                  <a:ext uri="{FF2B5EF4-FFF2-40B4-BE49-F238E27FC236}">
                    <a16:creationId xmlns:a16="http://schemas.microsoft.com/office/drawing/2014/main" id="{6E862E18-D14F-4762-B7B1-65F6A58234C2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5000163" y="6146025"/>
                <a:ext cx="140040" cy="555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660756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01706C8F-9290-4DF6-A449-808A23E9DD69}"/>
              </a:ext>
            </a:extLst>
          </p:cNvPr>
          <p:cNvGrpSpPr/>
          <p:nvPr/>
        </p:nvGrpSpPr>
        <p:grpSpPr>
          <a:xfrm>
            <a:off x="2363523" y="5496945"/>
            <a:ext cx="4317120" cy="1383840"/>
            <a:chOff x="2363523" y="5496945"/>
            <a:chExt cx="4317120" cy="1383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4" name="잉크 3">
                  <a:extLst>
                    <a:ext uri="{FF2B5EF4-FFF2-40B4-BE49-F238E27FC236}">
                      <a16:creationId xmlns:a16="http://schemas.microsoft.com/office/drawing/2014/main" id="{EAD2AA2F-161E-46A4-8550-AE0D9977A20F}"/>
                    </a:ext>
                  </a:extLst>
                </p14:cNvPr>
                <p14:cNvContentPartPr/>
                <p14:nvPr/>
              </p14:nvContentPartPr>
              <p14:xfrm>
                <a:off x="2363523" y="5530785"/>
                <a:ext cx="134280" cy="712800"/>
              </p14:xfrm>
            </p:contentPart>
          </mc:Choice>
          <mc:Fallback xmlns="">
            <p:pic>
              <p:nvPicPr>
                <p:cNvPr id="4" name="잉크 3">
                  <a:extLst>
                    <a:ext uri="{FF2B5EF4-FFF2-40B4-BE49-F238E27FC236}">
                      <a16:creationId xmlns:a16="http://schemas.microsoft.com/office/drawing/2014/main" id="{EAD2AA2F-161E-46A4-8550-AE0D9977A20F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354523" y="5521785"/>
                  <a:ext cx="151920" cy="73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5" name="잉크 4">
                  <a:extLst>
                    <a:ext uri="{FF2B5EF4-FFF2-40B4-BE49-F238E27FC236}">
                      <a16:creationId xmlns:a16="http://schemas.microsoft.com/office/drawing/2014/main" id="{380998C6-2A3F-41DB-87A6-04050DEC0E50}"/>
                    </a:ext>
                  </a:extLst>
                </p14:cNvPr>
                <p14:cNvContentPartPr/>
                <p14:nvPr/>
              </p14:nvContentPartPr>
              <p14:xfrm>
                <a:off x="5486163" y="5496945"/>
                <a:ext cx="168480" cy="600480"/>
              </p14:xfrm>
            </p:contentPart>
          </mc:Choice>
          <mc:Fallback xmlns="">
            <p:pic>
              <p:nvPicPr>
                <p:cNvPr id="5" name="잉크 4">
                  <a:extLst>
                    <a:ext uri="{FF2B5EF4-FFF2-40B4-BE49-F238E27FC236}">
                      <a16:creationId xmlns:a16="http://schemas.microsoft.com/office/drawing/2014/main" id="{380998C6-2A3F-41DB-87A6-04050DEC0E50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477163" y="5487945"/>
                  <a:ext cx="186120" cy="61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6" name="잉크 5">
                  <a:extLst>
                    <a:ext uri="{FF2B5EF4-FFF2-40B4-BE49-F238E27FC236}">
                      <a16:creationId xmlns:a16="http://schemas.microsoft.com/office/drawing/2014/main" id="{F69A44CA-A59D-45C5-842B-6F218BF8FAA1}"/>
                    </a:ext>
                  </a:extLst>
                </p14:cNvPr>
                <p14:cNvContentPartPr/>
                <p14:nvPr/>
              </p14:nvContentPartPr>
              <p14:xfrm>
                <a:off x="2618043" y="6066105"/>
                <a:ext cx="4062600" cy="814680"/>
              </p14:xfrm>
            </p:contentPart>
          </mc:Choice>
          <mc:Fallback xmlns="">
            <p:pic>
              <p:nvPicPr>
                <p:cNvPr id="6" name="잉크 5">
                  <a:extLst>
                    <a:ext uri="{FF2B5EF4-FFF2-40B4-BE49-F238E27FC236}">
                      <a16:creationId xmlns:a16="http://schemas.microsoft.com/office/drawing/2014/main" id="{F69A44CA-A59D-45C5-842B-6F218BF8FAA1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609403" y="6057105"/>
                  <a:ext cx="4080240" cy="83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A6074B61-5DAE-4187-8091-2CDDF29D94F5}"/>
                    </a:ext>
                  </a:extLst>
                </p14:cNvPr>
                <p14:cNvContentPartPr/>
                <p14:nvPr/>
              </p14:nvContentPartPr>
              <p14:xfrm>
                <a:off x="3200163" y="6255825"/>
                <a:ext cx="121320" cy="78480"/>
              </p14:xfrm>
            </p:contentPart>
          </mc:Choice>
          <mc:Fallback xmlns="">
            <p:pic>
              <p:nvPicPr>
                <p:cNvPr id="7" name="잉크 6">
                  <a:extLst>
                    <a:ext uri="{FF2B5EF4-FFF2-40B4-BE49-F238E27FC236}">
                      <a16:creationId xmlns:a16="http://schemas.microsoft.com/office/drawing/2014/main" id="{A6074B61-5DAE-4187-8091-2CDDF29D94F5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191163" y="6246825"/>
                  <a:ext cx="13896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48505010-2C24-4ADD-B235-E6385BE1C103}"/>
                    </a:ext>
                  </a:extLst>
                </p14:cNvPr>
                <p14:cNvContentPartPr/>
                <p14:nvPr/>
              </p14:nvContentPartPr>
              <p14:xfrm>
                <a:off x="3389523" y="6211185"/>
                <a:ext cx="11880" cy="166320"/>
              </p14:xfrm>
            </p:contentPart>
          </mc:Choice>
          <mc:Fallback xmlns=""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48505010-2C24-4ADD-B235-E6385BE1C103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380883" y="6202185"/>
                  <a:ext cx="2952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DF3CCBE9-86B2-4B63-B825-FF22487EFE0D}"/>
                    </a:ext>
                  </a:extLst>
                </p14:cNvPr>
                <p14:cNvContentPartPr/>
                <p14:nvPr/>
              </p14:nvContentPartPr>
              <p14:xfrm>
                <a:off x="3534603" y="6255825"/>
                <a:ext cx="52920" cy="21960"/>
              </p14:xfrm>
            </p:contentPart>
          </mc:Choice>
          <mc:Fallback xmlns=""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DF3CCBE9-86B2-4B63-B825-FF22487EFE0D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3525963" y="6247185"/>
                  <a:ext cx="7056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38E419C9-6312-4F8A-886E-08FDD513E25B}"/>
                    </a:ext>
                  </a:extLst>
                </p14:cNvPr>
                <p14:cNvContentPartPr/>
                <p14:nvPr/>
              </p14:nvContentPartPr>
              <p14:xfrm>
                <a:off x="3662043" y="6211185"/>
                <a:ext cx="71280" cy="65880"/>
              </p14:xfrm>
            </p:contentPart>
          </mc:Choice>
          <mc:Fallback xmlns=""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38E419C9-6312-4F8A-886E-08FDD513E25B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3653403" y="6202185"/>
                  <a:ext cx="8892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45A1655B-D482-45E7-8574-10EAD0CF2828}"/>
                    </a:ext>
                  </a:extLst>
                </p14:cNvPr>
                <p14:cNvContentPartPr/>
                <p14:nvPr/>
              </p14:nvContentPartPr>
              <p14:xfrm>
                <a:off x="3623523" y="6324225"/>
                <a:ext cx="135000" cy="32040"/>
              </p14:xfrm>
            </p:contentPart>
          </mc:Choice>
          <mc:Fallback xmlns=""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45A1655B-D482-45E7-8574-10EAD0CF2828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3614883" y="6315225"/>
                  <a:ext cx="15264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EB6E13CE-BF61-4B54-861A-9FF14AE5748C}"/>
                    </a:ext>
                  </a:extLst>
                </p14:cNvPr>
                <p14:cNvContentPartPr/>
                <p14:nvPr/>
              </p14:nvContentPartPr>
              <p14:xfrm>
                <a:off x="3690483" y="6355905"/>
                <a:ext cx="57960" cy="90000"/>
              </p14:xfrm>
            </p:contentPart>
          </mc:Choice>
          <mc:Fallback xmlns=""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EB6E13CE-BF61-4B54-861A-9FF14AE5748C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3681843" y="6347265"/>
                  <a:ext cx="7560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410B24AF-649E-4F1C-AD97-FC8359455261}"/>
                    </a:ext>
                  </a:extLst>
                </p14:cNvPr>
                <p14:cNvContentPartPr/>
                <p14:nvPr/>
              </p14:nvContentPartPr>
              <p14:xfrm>
                <a:off x="3658443" y="6411705"/>
                <a:ext cx="93600" cy="56160"/>
              </p14:xfrm>
            </p:contentPart>
          </mc:Choice>
          <mc:Fallback xmlns=""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410B24AF-649E-4F1C-AD97-FC8359455261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3649443" y="6402705"/>
                  <a:ext cx="11124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D5A77451-CCF4-43DC-9720-32ED306D06C0}"/>
                    </a:ext>
                  </a:extLst>
                </p14:cNvPr>
                <p14:cNvContentPartPr/>
                <p14:nvPr/>
              </p14:nvContentPartPr>
              <p14:xfrm>
                <a:off x="3902523" y="6199665"/>
                <a:ext cx="110520" cy="360"/>
              </p14:xfrm>
            </p:contentPart>
          </mc:Choice>
          <mc:Fallback xmlns=""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D5A77451-CCF4-43DC-9720-32ED306D06C0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3893883" y="6190665"/>
                  <a:ext cx="1281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816EAA23-D9D7-4001-AAA2-3C73068AAB60}"/>
                    </a:ext>
                  </a:extLst>
                </p14:cNvPr>
                <p14:cNvContentPartPr/>
                <p14:nvPr/>
              </p14:nvContentPartPr>
              <p14:xfrm>
                <a:off x="3880203" y="6255105"/>
                <a:ext cx="87840" cy="360"/>
              </p14:xfrm>
            </p:contentPart>
          </mc:Choice>
          <mc:Fallback xmlns=""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816EAA23-D9D7-4001-AAA2-3C73068AAB60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3871563" y="6246465"/>
                  <a:ext cx="10548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142E38AB-1E53-4D72-B6B2-695EF53FF29B}"/>
                    </a:ext>
                  </a:extLst>
                </p14:cNvPr>
                <p14:cNvContentPartPr/>
                <p14:nvPr/>
              </p14:nvContentPartPr>
              <p14:xfrm>
                <a:off x="3824763" y="6323145"/>
                <a:ext cx="118440" cy="42840"/>
              </p14:xfrm>
            </p:contentPart>
          </mc:Choice>
          <mc:Fallback xmlns=""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142E38AB-1E53-4D72-B6B2-695EF53FF29B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3815763" y="6314505"/>
                  <a:ext cx="13608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9FC296B5-5C9A-40E0-9C1A-37214FA61D40}"/>
                    </a:ext>
                  </a:extLst>
                </p14:cNvPr>
                <p14:cNvContentPartPr/>
                <p14:nvPr/>
              </p14:nvContentPartPr>
              <p14:xfrm>
                <a:off x="3969483" y="6266625"/>
                <a:ext cx="360" cy="132840"/>
              </p14:xfrm>
            </p:contentPart>
          </mc:Choice>
          <mc:Fallback xmlns=""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9FC296B5-5C9A-40E0-9C1A-37214FA61D40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3960843" y="6257985"/>
                  <a:ext cx="1800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0B23DB30-4B2E-44B2-9AD1-500C9220EF5D}"/>
                    </a:ext>
                  </a:extLst>
                </p14:cNvPr>
                <p14:cNvContentPartPr/>
                <p14:nvPr/>
              </p14:nvContentPartPr>
              <p14:xfrm>
                <a:off x="3969483" y="6337545"/>
                <a:ext cx="80640" cy="18720"/>
              </p14:xfrm>
            </p:contentPart>
          </mc:Choice>
          <mc:Fallback xmlns=""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0B23DB30-4B2E-44B2-9AD1-500C9220EF5D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3960843" y="6328905"/>
                  <a:ext cx="9828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8217A2DE-D4AD-4478-B790-C4E564AB1205}"/>
                    </a:ext>
                  </a:extLst>
                </p14:cNvPr>
                <p14:cNvContentPartPr/>
                <p14:nvPr/>
              </p14:nvContentPartPr>
              <p14:xfrm>
                <a:off x="3835563" y="6433665"/>
                <a:ext cx="114480" cy="61200"/>
              </p14:xfrm>
            </p:contentPart>
          </mc:Choice>
          <mc:Fallback xmlns=""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8217A2DE-D4AD-4478-B790-C4E564AB1205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3826923" y="6424665"/>
                  <a:ext cx="13212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07E87B4B-3D4A-4C78-91B0-954E67F6211F}"/>
                    </a:ext>
                  </a:extLst>
                </p14:cNvPr>
                <p14:cNvContentPartPr/>
                <p14:nvPr/>
              </p14:nvContentPartPr>
              <p14:xfrm>
                <a:off x="4148043" y="6225225"/>
                <a:ext cx="99720" cy="130320"/>
              </p14:xfrm>
            </p:contentPart>
          </mc:Choice>
          <mc:Fallback xmlns=""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07E87B4B-3D4A-4C78-91B0-954E67F6211F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4139043" y="6216585"/>
                  <a:ext cx="11736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05B6362D-4A72-4316-B635-F78E62ED5B76}"/>
                    </a:ext>
                  </a:extLst>
                </p14:cNvPr>
                <p14:cNvContentPartPr/>
                <p14:nvPr/>
              </p14:nvContentPartPr>
              <p14:xfrm>
                <a:off x="4281603" y="6177345"/>
                <a:ext cx="360" cy="255600"/>
              </p14:xfrm>
            </p:contentPart>
          </mc:Choice>
          <mc:Fallback xmlns=""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05B6362D-4A72-4316-B635-F78E62ED5B76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4272603" y="6168345"/>
                  <a:ext cx="18000" cy="273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23" name="잉크 22">
                <a:extLst>
                  <a:ext uri="{FF2B5EF4-FFF2-40B4-BE49-F238E27FC236}">
                    <a16:creationId xmlns:a16="http://schemas.microsoft.com/office/drawing/2014/main" id="{D65EA215-0E0B-4CC2-B2AB-BCA9BE56E050}"/>
                  </a:ext>
                </a:extLst>
              </p14:cNvPr>
              <p14:cNvContentPartPr/>
              <p14:nvPr/>
            </p14:nvContentPartPr>
            <p14:xfrm>
              <a:off x="6456363" y="1314465"/>
              <a:ext cx="1292760" cy="24120"/>
            </p14:xfrm>
          </p:contentPart>
        </mc:Choice>
        <mc:Fallback xmlns="">
          <p:pic>
            <p:nvPicPr>
              <p:cNvPr id="23" name="잉크 22">
                <a:extLst>
                  <a:ext uri="{FF2B5EF4-FFF2-40B4-BE49-F238E27FC236}">
                    <a16:creationId xmlns:a16="http://schemas.microsoft.com/office/drawing/2014/main" id="{D65EA215-0E0B-4CC2-B2AB-BCA9BE56E050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6447363" y="1305825"/>
                <a:ext cx="1310400" cy="4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24" name="잉크 23">
                <a:extLst>
                  <a:ext uri="{FF2B5EF4-FFF2-40B4-BE49-F238E27FC236}">
                    <a16:creationId xmlns:a16="http://schemas.microsoft.com/office/drawing/2014/main" id="{2D135AEE-C1DD-4D78-8D60-AD1B5326292A}"/>
                  </a:ext>
                </a:extLst>
              </p14:cNvPr>
              <p14:cNvContentPartPr/>
              <p14:nvPr/>
            </p14:nvContentPartPr>
            <p14:xfrm>
              <a:off x="3110523" y="1334985"/>
              <a:ext cx="2140200" cy="69840"/>
            </p14:xfrm>
          </p:contentPart>
        </mc:Choice>
        <mc:Fallback xmlns="">
          <p:pic>
            <p:nvPicPr>
              <p:cNvPr id="24" name="잉크 23">
                <a:extLst>
                  <a:ext uri="{FF2B5EF4-FFF2-40B4-BE49-F238E27FC236}">
                    <a16:creationId xmlns:a16="http://schemas.microsoft.com/office/drawing/2014/main" id="{2D135AEE-C1DD-4D78-8D60-AD1B5326292A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3101883" y="1326345"/>
                <a:ext cx="2157840" cy="8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25" name="잉크 24">
                <a:extLst>
                  <a:ext uri="{FF2B5EF4-FFF2-40B4-BE49-F238E27FC236}">
                    <a16:creationId xmlns:a16="http://schemas.microsoft.com/office/drawing/2014/main" id="{B144094A-9CB1-4927-A67F-79323F44985D}"/>
                  </a:ext>
                </a:extLst>
              </p14:cNvPr>
              <p14:cNvContentPartPr/>
              <p14:nvPr/>
            </p14:nvContentPartPr>
            <p14:xfrm>
              <a:off x="4013763" y="1814505"/>
              <a:ext cx="1114560" cy="69840"/>
            </p14:xfrm>
          </p:contentPart>
        </mc:Choice>
        <mc:Fallback xmlns="">
          <p:pic>
            <p:nvPicPr>
              <p:cNvPr id="25" name="잉크 24">
                <a:extLst>
                  <a:ext uri="{FF2B5EF4-FFF2-40B4-BE49-F238E27FC236}">
                    <a16:creationId xmlns:a16="http://schemas.microsoft.com/office/drawing/2014/main" id="{B144094A-9CB1-4927-A67F-79323F44985D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4005123" y="1805865"/>
                <a:ext cx="1132200" cy="87480"/>
              </a:xfrm>
              <a:prstGeom prst="rect">
                <a:avLst/>
              </a:prstGeom>
            </p:spPr>
          </p:pic>
        </mc:Fallback>
      </mc:AlternateContent>
      <p:grpSp>
        <p:nvGrpSpPr>
          <p:cNvPr id="37" name="그룹 36">
            <a:extLst>
              <a:ext uri="{FF2B5EF4-FFF2-40B4-BE49-F238E27FC236}">
                <a16:creationId xmlns:a16="http://schemas.microsoft.com/office/drawing/2014/main" id="{546D7AE9-0BEB-4238-8058-25805A9DF03A}"/>
              </a:ext>
            </a:extLst>
          </p:cNvPr>
          <p:cNvGrpSpPr/>
          <p:nvPr/>
        </p:nvGrpSpPr>
        <p:grpSpPr>
          <a:xfrm>
            <a:off x="1627323" y="5192745"/>
            <a:ext cx="356040" cy="499320"/>
            <a:chOff x="1627323" y="5192745"/>
            <a:chExt cx="356040" cy="499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26" name="잉크 25">
                  <a:extLst>
                    <a:ext uri="{FF2B5EF4-FFF2-40B4-BE49-F238E27FC236}">
                      <a16:creationId xmlns:a16="http://schemas.microsoft.com/office/drawing/2014/main" id="{5DCAB9FE-1AD0-4FB0-85B8-6637585F53DF}"/>
                    </a:ext>
                  </a:extLst>
                </p14:cNvPr>
                <p14:cNvContentPartPr/>
                <p14:nvPr/>
              </p14:nvContentPartPr>
              <p14:xfrm>
                <a:off x="1773483" y="5541585"/>
                <a:ext cx="117720" cy="150480"/>
              </p14:xfrm>
            </p:contentPart>
          </mc:Choice>
          <mc:Fallback xmlns="">
            <p:pic>
              <p:nvPicPr>
                <p:cNvPr id="26" name="잉크 25">
                  <a:extLst>
                    <a:ext uri="{FF2B5EF4-FFF2-40B4-BE49-F238E27FC236}">
                      <a16:creationId xmlns:a16="http://schemas.microsoft.com/office/drawing/2014/main" id="{5DCAB9FE-1AD0-4FB0-85B8-6637585F53DF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1764843" y="5532945"/>
                  <a:ext cx="13536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27" name="잉크 26">
                  <a:extLst>
                    <a:ext uri="{FF2B5EF4-FFF2-40B4-BE49-F238E27FC236}">
                      <a16:creationId xmlns:a16="http://schemas.microsoft.com/office/drawing/2014/main" id="{FCB2E823-F244-4878-A24F-4480BBC59D50}"/>
                    </a:ext>
                  </a:extLst>
                </p14:cNvPr>
                <p14:cNvContentPartPr/>
                <p14:nvPr/>
              </p14:nvContentPartPr>
              <p14:xfrm>
                <a:off x="1627323" y="5207145"/>
                <a:ext cx="86400" cy="154440"/>
              </p14:xfrm>
            </p:contentPart>
          </mc:Choice>
          <mc:Fallback xmlns=""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FCB2E823-F244-4878-A24F-4480BBC59D50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1618323" y="5198145"/>
                  <a:ext cx="10404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28" name="잉크 27">
                  <a:extLst>
                    <a:ext uri="{FF2B5EF4-FFF2-40B4-BE49-F238E27FC236}">
                      <a16:creationId xmlns:a16="http://schemas.microsoft.com/office/drawing/2014/main" id="{A8938B7B-D338-417C-8FF2-6223D02C6900}"/>
                    </a:ext>
                  </a:extLst>
                </p14:cNvPr>
                <p14:cNvContentPartPr/>
                <p14:nvPr/>
              </p14:nvContentPartPr>
              <p14:xfrm>
                <a:off x="1683483" y="5307225"/>
                <a:ext cx="20160" cy="360"/>
              </p14:xfrm>
            </p:contentPart>
          </mc:Choice>
          <mc:Fallback xmlns=""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A8938B7B-D338-417C-8FF2-6223D02C6900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1674843" y="5298585"/>
                  <a:ext cx="378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29" name="잉크 28">
                  <a:extLst>
                    <a:ext uri="{FF2B5EF4-FFF2-40B4-BE49-F238E27FC236}">
                      <a16:creationId xmlns:a16="http://schemas.microsoft.com/office/drawing/2014/main" id="{2B229CA5-FA79-461C-81C9-C6DE3F655718}"/>
                    </a:ext>
                  </a:extLst>
                </p14:cNvPr>
                <p14:cNvContentPartPr/>
                <p14:nvPr/>
              </p14:nvContentPartPr>
              <p14:xfrm>
                <a:off x="1683483" y="5341065"/>
                <a:ext cx="41400" cy="360"/>
              </p14:xfrm>
            </p:contentPart>
          </mc:Choice>
          <mc:Fallback xmlns="">
            <p:pic>
              <p:nvPicPr>
                <p:cNvPr id="29" name="잉크 28">
                  <a:extLst>
                    <a:ext uri="{FF2B5EF4-FFF2-40B4-BE49-F238E27FC236}">
                      <a16:creationId xmlns:a16="http://schemas.microsoft.com/office/drawing/2014/main" id="{2B229CA5-FA79-461C-81C9-C6DE3F655718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1674843" y="5332425"/>
                  <a:ext cx="590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0" name="잉크 29">
                  <a:extLst>
                    <a:ext uri="{FF2B5EF4-FFF2-40B4-BE49-F238E27FC236}">
                      <a16:creationId xmlns:a16="http://schemas.microsoft.com/office/drawing/2014/main" id="{5998EB68-55E3-499F-952C-52F90BCE5296}"/>
                    </a:ext>
                  </a:extLst>
                </p14:cNvPr>
                <p14:cNvContentPartPr/>
                <p14:nvPr/>
              </p14:nvContentPartPr>
              <p14:xfrm>
                <a:off x="1732443" y="5251785"/>
                <a:ext cx="7200" cy="148680"/>
              </p14:xfrm>
            </p:contentPart>
          </mc:Choice>
          <mc:Fallback xmlns="">
            <p:pic>
              <p:nvPicPr>
                <p:cNvPr id="30" name="잉크 29">
                  <a:extLst>
                    <a:ext uri="{FF2B5EF4-FFF2-40B4-BE49-F238E27FC236}">
                      <a16:creationId xmlns:a16="http://schemas.microsoft.com/office/drawing/2014/main" id="{5998EB68-55E3-499F-952C-52F90BCE5296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1723803" y="5242785"/>
                  <a:ext cx="2484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1" name="잉크 30">
                  <a:extLst>
                    <a:ext uri="{FF2B5EF4-FFF2-40B4-BE49-F238E27FC236}">
                      <a16:creationId xmlns:a16="http://schemas.microsoft.com/office/drawing/2014/main" id="{FF539E84-FE4B-44D5-9B68-7CC2261ACF44}"/>
                    </a:ext>
                  </a:extLst>
                </p14:cNvPr>
                <p14:cNvContentPartPr/>
                <p14:nvPr/>
              </p14:nvContentPartPr>
              <p14:xfrm>
                <a:off x="1668003" y="5430345"/>
                <a:ext cx="100800" cy="68400"/>
              </p14:xfrm>
            </p:contentPart>
          </mc:Choice>
          <mc:Fallback xmlns="">
            <p:pic>
              <p:nvPicPr>
                <p:cNvPr id="31" name="잉크 30">
                  <a:extLst>
                    <a:ext uri="{FF2B5EF4-FFF2-40B4-BE49-F238E27FC236}">
                      <a16:creationId xmlns:a16="http://schemas.microsoft.com/office/drawing/2014/main" id="{FF539E84-FE4B-44D5-9B68-7CC2261ACF44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1659363" y="5421705"/>
                  <a:ext cx="11844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32" name="잉크 31">
                  <a:extLst>
                    <a:ext uri="{FF2B5EF4-FFF2-40B4-BE49-F238E27FC236}">
                      <a16:creationId xmlns:a16="http://schemas.microsoft.com/office/drawing/2014/main" id="{BAC69EB4-6C2E-4338-994C-694A7E02FCC5}"/>
                    </a:ext>
                  </a:extLst>
                </p14:cNvPr>
                <p14:cNvContentPartPr/>
                <p14:nvPr/>
              </p14:nvContentPartPr>
              <p14:xfrm>
                <a:off x="1783923" y="5192745"/>
                <a:ext cx="61560" cy="14760"/>
              </p14:xfrm>
            </p:contentPart>
          </mc:Choice>
          <mc:Fallback xmlns="">
            <p:pic>
              <p:nvPicPr>
                <p:cNvPr id="32" name="잉크 31">
                  <a:extLst>
                    <a:ext uri="{FF2B5EF4-FFF2-40B4-BE49-F238E27FC236}">
                      <a16:creationId xmlns:a16="http://schemas.microsoft.com/office/drawing/2014/main" id="{BAC69EB4-6C2E-4338-994C-694A7E02FCC5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1774923" y="5183745"/>
                  <a:ext cx="7920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33" name="잉크 32">
                  <a:extLst>
                    <a:ext uri="{FF2B5EF4-FFF2-40B4-BE49-F238E27FC236}">
                      <a16:creationId xmlns:a16="http://schemas.microsoft.com/office/drawing/2014/main" id="{F544E78A-6D64-4C9F-BEA7-A939CD717E51}"/>
                    </a:ext>
                  </a:extLst>
                </p14:cNvPr>
                <p14:cNvContentPartPr/>
                <p14:nvPr/>
              </p14:nvContentPartPr>
              <p14:xfrm>
                <a:off x="1817043" y="5207145"/>
                <a:ext cx="20520" cy="360"/>
              </p14:xfrm>
            </p:contentPart>
          </mc:Choice>
          <mc:Fallback xmlns="">
            <p:pic>
              <p:nvPicPr>
                <p:cNvPr id="33" name="잉크 32">
                  <a:extLst>
                    <a:ext uri="{FF2B5EF4-FFF2-40B4-BE49-F238E27FC236}">
                      <a16:creationId xmlns:a16="http://schemas.microsoft.com/office/drawing/2014/main" id="{F544E78A-6D64-4C9F-BEA7-A939CD717E51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1808403" y="5198145"/>
                  <a:ext cx="381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4" name="잉크 33">
                  <a:extLst>
                    <a:ext uri="{FF2B5EF4-FFF2-40B4-BE49-F238E27FC236}">
                      <a16:creationId xmlns:a16="http://schemas.microsoft.com/office/drawing/2014/main" id="{00A994AB-7441-4D2A-AD61-B3FA161B1C0A}"/>
                    </a:ext>
                  </a:extLst>
                </p14:cNvPr>
                <p14:cNvContentPartPr/>
                <p14:nvPr/>
              </p14:nvContentPartPr>
              <p14:xfrm>
                <a:off x="1832163" y="5205705"/>
                <a:ext cx="46080" cy="80280"/>
              </p14:xfrm>
            </p:contentPart>
          </mc:Choice>
          <mc:Fallback xmlns="">
            <p:pic>
              <p:nvPicPr>
                <p:cNvPr id="34" name="잉크 33">
                  <a:extLst>
                    <a:ext uri="{FF2B5EF4-FFF2-40B4-BE49-F238E27FC236}">
                      <a16:creationId xmlns:a16="http://schemas.microsoft.com/office/drawing/2014/main" id="{00A994AB-7441-4D2A-AD61-B3FA161B1C0A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823523" y="5197065"/>
                  <a:ext cx="6372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5" name="잉크 34">
                  <a:extLst>
                    <a:ext uri="{FF2B5EF4-FFF2-40B4-BE49-F238E27FC236}">
                      <a16:creationId xmlns:a16="http://schemas.microsoft.com/office/drawing/2014/main" id="{39427546-E816-4DDB-97EF-7DFD3FED8A72}"/>
                    </a:ext>
                  </a:extLst>
                </p14:cNvPr>
                <p14:cNvContentPartPr/>
                <p14:nvPr/>
              </p14:nvContentPartPr>
              <p14:xfrm>
                <a:off x="1868523" y="5207145"/>
                <a:ext cx="114840" cy="127800"/>
              </p14:xfrm>
            </p:contentPart>
          </mc:Choice>
          <mc:Fallback xmlns="">
            <p:pic>
              <p:nvPicPr>
                <p:cNvPr id="35" name="잉크 34">
                  <a:extLst>
                    <a:ext uri="{FF2B5EF4-FFF2-40B4-BE49-F238E27FC236}">
                      <a16:creationId xmlns:a16="http://schemas.microsoft.com/office/drawing/2014/main" id="{39427546-E816-4DDB-97EF-7DFD3FED8A72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859883" y="5198145"/>
                  <a:ext cx="13248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6" name="잉크 35">
                  <a:extLst>
                    <a:ext uri="{FF2B5EF4-FFF2-40B4-BE49-F238E27FC236}">
                      <a16:creationId xmlns:a16="http://schemas.microsoft.com/office/drawing/2014/main" id="{6992C595-25BC-445D-A26C-6DC6C56AA0FE}"/>
                    </a:ext>
                  </a:extLst>
                </p14:cNvPr>
                <p14:cNvContentPartPr/>
                <p14:nvPr/>
              </p14:nvContentPartPr>
              <p14:xfrm>
                <a:off x="1817043" y="5385705"/>
                <a:ext cx="114840" cy="57600"/>
              </p14:xfrm>
            </p:contentPart>
          </mc:Choice>
          <mc:Fallback xmlns="">
            <p:pic>
              <p:nvPicPr>
                <p:cNvPr id="36" name="잉크 35">
                  <a:extLst>
                    <a:ext uri="{FF2B5EF4-FFF2-40B4-BE49-F238E27FC236}">
                      <a16:creationId xmlns:a16="http://schemas.microsoft.com/office/drawing/2014/main" id="{6992C595-25BC-445D-A26C-6DC6C56AA0FE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808403" y="5377065"/>
                  <a:ext cx="132480" cy="75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38" name="잉크 37">
                <a:extLst>
                  <a:ext uri="{FF2B5EF4-FFF2-40B4-BE49-F238E27FC236}">
                    <a16:creationId xmlns:a16="http://schemas.microsoft.com/office/drawing/2014/main" id="{C6BE1BED-4488-4CB2-AB68-A552404AB191}"/>
                  </a:ext>
                </a:extLst>
              </p14:cNvPr>
              <p14:cNvContentPartPr/>
              <p14:nvPr/>
            </p14:nvContentPartPr>
            <p14:xfrm>
              <a:off x="3077403" y="2620185"/>
              <a:ext cx="813240" cy="360"/>
            </p14:xfrm>
          </p:contentPart>
        </mc:Choice>
        <mc:Fallback xmlns="">
          <p:pic>
            <p:nvPicPr>
              <p:cNvPr id="38" name="잉크 37">
                <a:extLst>
                  <a:ext uri="{FF2B5EF4-FFF2-40B4-BE49-F238E27FC236}">
                    <a16:creationId xmlns:a16="http://schemas.microsoft.com/office/drawing/2014/main" id="{C6BE1BED-4488-4CB2-AB68-A552404AB191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3068403" y="2611185"/>
                <a:ext cx="83088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39" name="잉크 38">
                <a:extLst>
                  <a:ext uri="{FF2B5EF4-FFF2-40B4-BE49-F238E27FC236}">
                    <a16:creationId xmlns:a16="http://schemas.microsoft.com/office/drawing/2014/main" id="{330283F9-7D1F-4140-A9B4-4C467C9C13C7}"/>
                  </a:ext>
                </a:extLst>
              </p14:cNvPr>
              <p14:cNvContentPartPr/>
              <p14:nvPr/>
            </p14:nvContentPartPr>
            <p14:xfrm>
              <a:off x="5854083" y="2798025"/>
              <a:ext cx="991440" cy="68040"/>
            </p14:xfrm>
          </p:contentPart>
        </mc:Choice>
        <mc:Fallback xmlns="">
          <p:pic>
            <p:nvPicPr>
              <p:cNvPr id="39" name="잉크 38">
                <a:extLst>
                  <a:ext uri="{FF2B5EF4-FFF2-40B4-BE49-F238E27FC236}">
                    <a16:creationId xmlns:a16="http://schemas.microsoft.com/office/drawing/2014/main" id="{330283F9-7D1F-4140-A9B4-4C467C9C13C7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5845083" y="2789025"/>
                <a:ext cx="1009080" cy="8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40" name="잉크 39">
                <a:extLst>
                  <a:ext uri="{FF2B5EF4-FFF2-40B4-BE49-F238E27FC236}">
                    <a16:creationId xmlns:a16="http://schemas.microsoft.com/office/drawing/2014/main" id="{FD1F92EE-1DA0-49D7-852B-84BB09C7642E}"/>
                  </a:ext>
                </a:extLst>
              </p14:cNvPr>
              <p14:cNvContentPartPr/>
              <p14:nvPr/>
            </p14:nvContentPartPr>
            <p14:xfrm>
              <a:off x="3500763" y="3032385"/>
              <a:ext cx="1047240" cy="79560"/>
            </p14:xfrm>
          </p:contentPart>
        </mc:Choice>
        <mc:Fallback xmlns="">
          <p:pic>
            <p:nvPicPr>
              <p:cNvPr id="40" name="잉크 39">
                <a:extLst>
                  <a:ext uri="{FF2B5EF4-FFF2-40B4-BE49-F238E27FC236}">
                    <a16:creationId xmlns:a16="http://schemas.microsoft.com/office/drawing/2014/main" id="{FD1F92EE-1DA0-49D7-852B-84BB09C7642E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3492123" y="3023385"/>
                <a:ext cx="1064880" cy="9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42" name="잉크 41">
                <a:extLst>
                  <a:ext uri="{FF2B5EF4-FFF2-40B4-BE49-F238E27FC236}">
                    <a16:creationId xmlns:a16="http://schemas.microsoft.com/office/drawing/2014/main" id="{12163201-F28C-46C7-910C-90579F355184}"/>
                  </a:ext>
                </a:extLst>
              </p14:cNvPr>
              <p14:cNvContentPartPr/>
              <p14:nvPr/>
            </p14:nvContentPartPr>
            <p14:xfrm>
              <a:off x="4906203" y="3332985"/>
              <a:ext cx="2965680" cy="92160"/>
            </p14:xfrm>
          </p:contentPart>
        </mc:Choice>
        <mc:Fallback xmlns="">
          <p:pic>
            <p:nvPicPr>
              <p:cNvPr id="42" name="잉크 41">
                <a:extLst>
                  <a:ext uri="{FF2B5EF4-FFF2-40B4-BE49-F238E27FC236}">
                    <a16:creationId xmlns:a16="http://schemas.microsoft.com/office/drawing/2014/main" id="{12163201-F28C-46C7-910C-90579F355184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4897203" y="3324345"/>
                <a:ext cx="2983320" cy="109800"/>
              </a:xfrm>
              <a:prstGeom prst="rect">
                <a:avLst/>
              </a:prstGeom>
            </p:spPr>
          </p:pic>
        </mc:Fallback>
      </mc:AlternateContent>
      <p:grpSp>
        <p:nvGrpSpPr>
          <p:cNvPr id="50" name="그룹 49">
            <a:extLst>
              <a:ext uri="{FF2B5EF4-FFF2-40B4-BE49-F238E27FC236}">
                <a16:creationId xmlns:a16="http://schemas.microsoft.com/office/drawing/2014/main" id="{23D312CE-69EC-4ABA-B7AE-FA8B0A8C1AFD}"/>
              </a:ext>
            </a:extLst>
          </p:cNvPr>
          <p:cNvGrpSpPr/>
          <p:nvPr/>
        </p:nvGrpSpPr>
        <p:grpSpPr>
          <a:xfrm>
            <a:off x="734163" y="2385825"/>
            <a:ext cx="360720" cy="747720"/>
            <a:chOff x="734163" y="2385825"/>
            <a:chExt cx="360720" cy="747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3" name="잉크 42">
                  <a:extLst>
                    <a:ext uri="{FF2B5EF4-FFF2-40B4-BE49-F238E27FC236}">
                      <a16:creationId xmlns:a16="http://schemas.microsoft.com/office/drawing/2014/main" id="{C7227660-7FA3-49F5-9DCB-215F55D0401D}"/>
                    </a:ext>
                  </a:extLst>
                </p14:cNvPr>
                <p14:cNvContentPartPr/>
                <p14:nvPr/>
              </p14:nvContentPartPr>
              <p14:xfrm>
                <a:off x="1014963" y="2385825"/>
                <a:ext cx="33480" cy="167040"/>
              </p14:xfrm>
            </p:contentPart>
          </mc:Choice>
          <mc:Fallback xmlns="">
            <p:pic>
              <p:nvPicPr>
                <p:cNvPr id="43" name="잉크 42">
                  <a:extLst>
                    <a:ext uri="{FF2B5EF4-FFF2-40B4-BE49-F238E27FC236}">
                      <a16:creationId xmlns:a16="http://schemas.microsoft.com/office/drawing/2014/main" id="{C7227660-7FA3-49F5-9DCB-215F55D0401D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005963" y="2376825"/>
                  <a:ext cx="5112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4" name="잉크 43">
                  <a:extLst>
                    <a:ext uri="{FF2B5EF4-FFF2-40B4-BE49-F238E27FC236}">
                      <a16:creationId xmlns:a16="http://schemas.microsoft.com/office/drawing/2014/main" id="{734389C5-1FB0-4D1A-B0A7-DDED7978A8D9}"/>
                    </a:ext>
                  </a:extLst>
                </p14:cNvPr>
                <p14:cNvContentPartPr/>
                <p14:nvPr/>
              </p14:nvContentPartPr>
              <p14:xfrm>
                <a:off x="902283" y="2397705"/>
                <a:ext cx="192600" cy="256320"/>
              </p14:xfrm>
            </p:contentPart>
          </mc:Choice>
          <mc:Fallback xmlns="">
            <p:pic>
              <p:nvPicPr>
                <p:cNvPr id="44" name="잉크 43">
                  <a:extLst>
                    <a:ext uri="{FF2B5EF4-FFF2-40B4-BE49-F238E27FC236}">
                      <a16:creationId xmlns:a16="http://schemas.microsoft.com/office/drawing/2014/main" id="{734389C5-1FB0-4D1A-B0A7-DDED7978A8D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893283" y="2389065"/>
                  <a:ext cx="210240" cy="27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5" name="잉크 44">
                  <a:extLst>
                    <a:ext uri="{FF2B5EF4-FFF2-40B4-BE49-F238E27FC236}">
                      <a16:creationId xmlns:a16="http://schemas.microsoft.com/office/drawing/2014/main" id="{E87C8A24-C967-4567-8CC2-E29C430B77BB}"/>
                    </a:ext>
                  </a:extLst>
                </p14:cNvPr>
                <p14:cNvContentPartPr/>
                <p14:nvPr/>
              </p14:nvContentPartPr>
              <p14:xfrm>
                <a:off x="947283" y="2653305"/>
                <a:ext cx="92520" cy="152640"/>
              </p14:xfrm>
            </p:contentPart>
          </mc:Choice>
          <mc:Fallback xmlns="">
            <p:pic>
              <p:nvPicPr>
                <p:cNvPr id="45" name="잉크 44">
                  <a:extLst>
                    <a:ext uri="{FF2B5EF4-FFF2-40B4-BE49-F238E27FC236}">
                      <a16:creationId xmlns:a16="http://schemas.microsoft.com/office/drawing/2014/main" id="{E87C8A24-C967-4567-8CC2-E29C430B77BB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938643" y="2644665"/>
                  <a:ext cx="11016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6" name="잉크 45">
                  <a:extLst>
                    <a:ext uri="{FF2B5EF4-FFF2-40B4-BE49-F238E27FC236}">
                      <a16:creationId xmlns:a16="http://schemas.microsoft.com/office/drawing/2014/main" id="{1F4667F6-2EF4-41EB-A8A0-762F2E169568}"/>
                    </a:ext>
                  </a:extLst>
                </p14:cNvPr>
                <p14:cNvContentPartPr/>
                <p14:nvPr/>
              </p14:nvContentPartPr>
              <p14:xfrm>
                <a:off x="800403" y="2673465"/>
                <a:ext cx="248760" cy="192960"/>
              </p14:xfrm>
            </p:contentPart>
          </mc:Choice>
          <mc:Fallback xmlns="">
            <p:pic>
              <p:nvPicPr>
                <p:cNvPr id="46" name="잉크 45">
                  <a:extLst>
                    <a:ext uri="{FF2B5EF4-FFF2-40B4-BE49-F238E27FC236}">
                      <a16:creationId xmlns:a16="http://schemas.microsoft.com/office/drawing/2014/main" id="{1F4667F6-2EF4-41EB-A8A0-762F2E169568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91763" y="2664825"/>
                  <a:ext cx="26640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8" name="잉크 47">
                  <a:extLst>
                    <a:ext uri="{FF2B5EF4-FFF2-40B4-BE49-F238E27FC236}">
                      <a16:creationId xmlns:a16="http://schemas.microsoft.com/office/drawing/2014/main" id="{1ED4C86C-78CA-4B41-9B5D-ED75300E6EAB}"/>
                    </a:ext>
                  </a:extLst>
                </p14:cNvPr>
                <p14:cNvContentPartPr/>
                <p14:nvPr/>
              </p14:nvContentPartPr>
              <p14:xfrm>
                <a:off x="803643" y="2954625"/>
                <a:ext cx="143280" cy="112680"/>
              </p14:xfrm>
            </p:contentPart>
          </mc:Choice>
          <mc:Fallback xmlns="">
            <p:pic>
              <p:nvPicPr>
                <p:cNvPr id="48" name="잉크 47">
                  <a:extLst>
                    <a:ext uri="{FF2B5EF4-FFF2-40B4-BE49-F238E27FC236}">
                      <a16:creationId xmlns:a16="http://schemas.microsoft.com/office/drawing/2014/main" id="{1ED4C86C-78CA-4B41-9B5D-ED75300E6EAB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794643" y="2945985"/>
                  <a:ext cx="16092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49" name="잉크 48">
                  <a:extLst>
                    <a:ext uri="{FF2B5EF4-FFF2-40B4-BE49-F238E27FC236}">
                      <a16:creationId xmlns:a16="http://schemas.microsoft.com/office/drawing/2014/main" id="{521B184C-30DF-4A9C-B8ED-101B2772E7FA}"/>
                    </a:ext>
                  </a:extLst>
                </p14:cNvPr>
                <p14:cNvContentPartPr/>
                <p14:nvPr/>
              </p14:nvContentPartPr>
              <p14:xfrm>
                <a:off x="734163" y="2920065"/>
                <a:ext cx="237960" cy="213480"/>
              </p14:xfrm>
            </p:contentPart>
          </mc:Choice>
          <mc:Fallback xmlns="">
            <p:pic>
              <p:nvPicPr>
                <p:cNvPr id="49" name="잉크 48">
                  <a:extLst>
                    <a:ext uri="{FF2B5EF4-FFF2-40B4-BE49-F238E27FC236}">
                      <a16:creationId xmlns:a16="http://schemas.microsoft.com/office/drawing/2014/main" id="{521B184C-30DF-4A9C-B8ED-101B2772E7FA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725523" y="2911065"/>
                  <a:ext cx="255600" cy="2311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0414606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8449B021-F154-4CC1-97BF-1B8670DE02B2}"/>
                  </a:ext>
                </a:extLst>
              </p14:cNvPr>
              <p14:cNvContentPartPr/>
              <p14:nvPr/>
            </p14:nvContentPartPr>
            <p14:xfrm>
              <a:off x="2999283" y="1393665"/>
              <a:ext cx="2876040" cy="67320"/>
            </p14:xfrm>
          </p:contentPart>
        </mc:Choice>
        <mc:Fallback xmlns=""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8449B021-F154-4CC1-97BF-1B8670DE02B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990643" y="1385025"/>
                <a:ext cx="2893680" cy="84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378118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</TotalTime>
  <Words>116</Words>
  <Application>Microsoft Office PowerPoint</Application>
  <PresentationFormat>화면 슬라이드 쇼(4:3)</PresentationFormat>
  <Paragraphs>51</Paragraphs>
  <Slides>51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51</vt:i4>
      </vt:variant>
    </vt:vector>
  </HeadingPairs>
  <TitlesOfParts>
    <vt:vector size="55" baseType="lpstr">
      <vt:lpstr>맑은 고딕</vt:lpstr>
      <vt:lpstr>Arial</vt:lpstr>
      <vt:lpstr>Lucida Sans Unicode</vt:lpstr>
      <vt:lpstr>Office 테마</vt:lpstr>
      <vt:lpstr>Game Programming with DirectX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게임 프레임워크(Framework)</vt:lpstr>
      <vt:lpstr>게임 프레임워크(Framework)</vt:lpstr>
      <vt:lpstr>게임 프레임워크(Framework)</vt:lpstr>
      <vt:lpstr>게임 프레임워크(Framework)</vt:lpstr>
      <vt:lpstr>쉐이더 컴파일</vt:lpstr>
      <vt:lpstr>쉐이더 컴파일</vt:lpstr>
      <vt:lpstr>쉐이더 컴파일</vt:lpstr>
      <vt:lpstr>쉐이더 컴파일</vt:lpstr>
      <vt:lpstr>쉐이더 컴파일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Game Programming with DirectX</dc:title>
  <dc:creator>Louis</dc:creator>
  <cp:lastModifiedBy>김 시인</cp:lastModifiedBy>
  <cp:revision>20</cp:revision>
  <dcterms:created xsi:type="dcterms:W3CDTF">2022-03-06T14:37:08Z</dcterms:created>
  <dcterms:modified xsi:type="dcterms:W3CDTF">2022-04-22T03:22:36Z</dcterms:modified>
</cp:coreProperties>
</file>